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650"/>
    <a:srgbClr val="E93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C2259-5661-449B-A985-76320A5BF450}" v="1" dt="2026-04-24T15:02:59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C2D70-31C9-4F31-A761-1A1DB636129E}" type="datetimeFigureOut">
              <a:rPr lang="en-CA" smtClean="0"/>
              <a:t>2026-04-30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A306A-EBF8-460A-A755-3EA210E984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404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D0F6895-FBBE-6F70-0B87-E76ED393F855}"/>
              </a:ext>
            </a:extLst>
          </p:cNvPr>
          <p:cNvGrpSpPr/>
          <p:nvPr userDrawn="1"/>
        </p:nvGrpSpPr>
        <p:grpSpPr>
          <a:xfrm>
            <a:off x="0" y="-16682"/>
            <a:ext cx="12212182" cy="7003930"/>
            <a:chOff x="-20181" y="-39737"/>
            <a:chExt cx="12212182" cy="700393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8196111-0C34-21D3-F754-8C82448D2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5971"/>
            <a:stretch>
              <a:fillRect/>
            </a:stretch>
          </p:blipFill>
          <p:spPr>
            <a:xfrm>
              <a:off x="3007687" y="-23055"/>
              <a:ext cx="9184314" cy="6666245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DABD0B5-8270-F294-0776-21CAD11BC799}"/>
                </a:ext>
              </a:extLst>
            </p:cNvPr>
            <p:cNvSpPr/>
            <p:nvPr/>
          </p:nvSpPr>
          <p:spPr>
            <a:xfrm>
              <a:off x="-9427" y="-9427"/>
              <a:ext cx="7767687" cy="6777872"/>
            </a:xfrm>
            <a:custGeom>
              <a:avLst/>
              <a:gdLst>
                <a:gd name="csX0" fmla="*/ 7767687 w 7767687"/>
                <a:gd name="csY0" fmla="*/ 0 h 6777872"/>
                <a:gd name="csX1" fmla="*/ 5486400 w 7767687"/>
                <a:gd name="csY1" fmla="*/ 5571241 h 6777872"/>
                <a:gd name="csX2" fmla="*/ 5561815 w 7767687"/>
                <a:gd name="csY2" fmla="*/ 5608949 h 6777872"/>
                <a:gd name="csX3" fmla="*/ 5561815 w 7767687"/>
                <a:gd name="csY3" fmla="*/ 5825765 h 6777872"/>
                <a:gd name="csX4" fmla="*/ 5656083 w 7767687"/>
                <a:gd name="csY4" fmla="*/ 5910606 h 6777872"/>
                <a:gd name="csX5" fmla="*/ 5656083 w 7767687"/>
                <a:gd name="csY5" fmla="*/ 6089716 h 6777872"/>
                <a:gd name="csX6" fmla="*/ 5750351 w 7767687"/>
                <a:gd name="csY6" fmla="*/ 6108569 h 6777872"/>
                <a:gd name="csX7" fmla="*/ 5750351 w 7767687"/>
                <a:gd name="csY7" fmla="*/ 6202837 h 6777872"/>
                <a:gd name="csX8" fmla="*/ 5863472 w 7767687"/>
                <a:gd name="csY8" fmla="*/ 6193411 h 6777872"/>
                <a:gd name="csX9" fmla="*/ 5872899 w 7767687"/>
                <a:gd name="csY9" fmla="*/ 6061435 h 6777872"/>
                <a:gd name="csX10" fmla="*/ 6004874 w 7767687"/>
                <a:gd name="csY10" fmla="*/ 6070862 h 6777872"/>
                <a:gd name="csX11" fmla="*/ 6004874 w 7767687"/>
                <a:gd name="csY11" fmla="*/ 6174557 h 6777872"/>
                <a:gd name="csX12" fmla="*/ 6136850 w 7767687"/>
                <a:gd name="csY12" fmla="*/ 6183984 h 6777872"/>
                <a:gd name="csX13" fmla="*/ 6146276 w 7767687"/>
                <a:gd name="csY13" fmla="*/ 6080289 h 6777872"/>
                <a:gd name="csX14" fmla="*/ 6353666 w 7767687"/>
                <a:gd name="csY14" fmla="*/ 6070862 h 6777872"/>
                <a:gd name="csX15" fmla="*/ 6410227 w 7767687"/>
                <a:gd name="csY15" fmla="*/ 6070862 h 6777872"/>
                <a:gd name="csX16" fmla="*/ 6419654 w 7767687"/>
                <a:gd name="csY16" fmla="*/ 6334813 h 6777872"/>
                <a:gd name="csX17" fmla="*/ 6523349 w 7767687"/>
                <a:gd name="csY17" fmla="*/ 6325386 h 6777872"/>
                <a:gd name="csX18" fmla="*/ 6561056 w 7767687"/>
                <a:gd name="csY18" fmla="*/ 6127423 h 6777872"/>
                <a:gd name="csX19" fmla="*/ 6561056 w 7767687"/>
                <a:gd name="csY19" fmla="*/ 5967167 h 6777872"/>
                <a:gd name="csX20" fmla="*/ 6664751 w 7767687"/>
                <a:gd name="csY20" fmla="*/ 5967167 h 6777872"/>
                <a:gd name="csX21" fmla="*/ 6683604 w 7767687"/>
                <a:gd name="csY21" fmla="*/ 6146276 h 6777872"/>
                <a:gd name="csX22" fmla="*/ 6730738 w 7767687"/>
                <a:gd name="csY22" fmla="*/ 6315959 h 6777872"/>
                <a:gd name="csX23" fmla="*/ 6730738 w 7767687"/>
                <a:gd name="csY23" fmla="*/ 6344239 h 6777872"/>
                <a:gd name="csX24" fmla="*/ 6890994 w 7767687"/>
                <a:gd name="csY24" fmla="*/ 6344239 h 6777872"/>
                <a:gd name="csX25" fmla="*/ 6900421 w 7767687"/>
                <a:gd name="csY25" fmla="*/ 6740165 h 6777872"/>
                <a:gd name="csX26" fmla="*/ 0 w 7767687"/>
                <a:gd name="csY26" fmla="*/ 6777872 h 6777872"/>
                <a:gd name="csX27" fmla="*/ 0 w 7767687"/>
                <a:gd name="csY27" fmla="*/ 0 h 6777872"/>
                <a:gd name="csX28" fmla="*/ 7767687 w 7767687"/>
                <a:gd name="csY28" fmla="*/ 0 h 67778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7767687" h="6777872">
                  <a:moveTo>
                    <a:pt x="7767687" y="0"/>
                  </a:moveTo>
                  <a:lnTo>
                    <a:pt x="5486400" y="5571241"/>
                  </a:lnTo>
                  <a:lnTo>
                    <a:pt x="5561815" y="5608949"/>
                  </a:lnTo>
                  <a:lnTo>
                    <a:pt x="5561815" y="5825765"/>
                  </a:lnTo>
                  <a:lnTo>
                    <a:pt x="5656083" y="5910606"/>
                  </a:lnTo>
                  <a:lnTo>
                    <a:pt x="5656083" y="6089716"/>
                  </a:lnTo>
                  <a:lnTo>
                    <a:pt x="5750351" y="6108569"/>
                  </a:lnTo>
                  <a:lnTo>
                    <a:pt x="5750351" y="6202837"/>
                  </a:lnTo>
                  <a:lnTo>
                    <a:pt x="5863472" y="6193411"/>
                  </a:lnTo>
                  <a:lnTo>
                    <a:pt x="5872899" y="6061435"/>
                  </a:lnTo>
                  <a:lnTo>
                    <a:pt x="6004874" y="6070862"/>
                  </a:lnTo>
                  <a:lnTo>
                    <a:pt x="6004874" y="6174557"/>
                  </a:lnTo>
                  <a:lnTo>
                    <a:pt x="6136850" y="6183984"/>
                  </a:lnTo>
                  <a:lnTo>
                    <a:pt x="6146276" y="6080289"/>
                  </a:lnTo>
                  <a:lnTo>
                    <a:pt x="6353666" y="6070862"/>
                  </a:lnTo>
                  <a:lnTo>
                    <a:pt x="6410227" y="6070862"/>
                  </a:lnTo>
                  <a:lnTo>
                    <a:pt x="6419654" y="6334813"/>
                  </a:lnTo>
                  <a:lnTo>
                    <a:pt x="6523349" y="6325386"/>
                  </a:lnTo>
                  <a:lnTo>
                    <a:pt x="6561056" y="6127423"/>
                  </a:lnTo>
                  <a:lnTo>
                    <a:pt x="6561056" y="5967167"/>
                  </a:lnTo>
                  <a:lnTo>
                    <a:pt x="6664751" y="5967167"/>
                  </a:lnTo>
                  <a:lnTo>
                    <a:pt x="6683604" y="6146276"/>
                  </a:lnTo>
                  <a:lnTo>
                    <a:pt x="6730738" y="6315959"/>
                  </a:lnTo>
                  <a:lnTo>
                    <a:pt x="6730738" y="6344239"/>
                  </a:lnTo>
                  <a:lnTo>
                    <a:pt x="6890994" y="6344239"/>
                  </a:lnTo>
                  <a:lnTo>
                    <a:pt x="6900421" y="6740165"/>
                  </a:lnTo>
                  <a:lnTo>
                    <a:pt x="0" y="6777872"/>
                  </a:lnTo>
                  <a:lnTo>
                    <a:pt x="0" y="0"/>
                  </a:lnTo>
                  <a:lnTo>
                    <a:pt x="77676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2F29FF2-ED2B-3852-FC66-AF10CFB6D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4732" y="485479"/>
              <a:ext cx="10974332" cy="6249272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2887AC0-9EBC-99A7-538B-5E0D98DD8332}"/>
                </a:ext>
              </a:extLst>
            </p:cNvPr>
            <p:cNvSpPr/>
            <p:nvPr/>
          </p:nvSpPr>
          <p:spPr>
            <a:xfrm>
              <a:off x="30026" y="-39737"/>
              <a:ext cx="6629400" cy="4261104"/>
            </a:xfrm>
            <a:custGeom>
              <a:avLst/>
              <a:gdLst>
                <a:gd name="csX0" fmla="*/ 6629400 w 6629400"/>
                <a:gd name="csY0" fmla="*/ 0 h 4261104"/>
                <a:gd name="csX1" fmla="*/ 5148072 w 6629400"/>
                <a:gd name="csY1" fmla="*/ 4261104 h 4261104"/>
                <a:gd name="csX2" fmla="*/ 0 w 6629400"/>
                <a:gd name="csY2" fmla="*/ 4224528 h 4261104"/>
                <a:gd name="csX3" fmla="*/ 9144 w 6629400"/>
                <a:gd name="csY3" fmla="*/ 18288 h 4261104"/>
                <a:gd name="csX4" fmla="*/ 6629400 w 6629400"/>
                <a:gd name="csY4" fmla="*/ 0 h 42611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629400" h="4261104">
                  <a:moveTo>
                    <a:pt x="6629400" y="0"/>
                  </a:moveTo>
                  <a:lnTo>
                    <a:pt x="5148072" y="4261104"/>
                  </a:lnTo>
                  <a:lnTo>
                    <a:pt x="0" y="4224528"/>
                  </a:lnTo>
                  <a:lnTo>
                    <a:pt x="9144" y="18288"/>
                  </a:lnTo>
                  <a:lnTo>
                    <a:pt x="66294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C95657B-E60D-586E-ABCD-8072FF01F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27" y="405997"/>
              <a:ext cx="1714500" cy="17145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F4C0D4-0A9B-7DB5-9221-531BB1A9CE33}"/>
                </a:ext>
              </a:extLst>
            </p:cNvPr>
            <p:cNvSpPr txBox="1"/>
            <p:nvPr/>
          </p:nvSpPr>
          <p:spPr>
            <a:xfrm>
              <a:off x="2135754" y="443084"/>
              <a:ext cx="406717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 sz="60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SiF 2026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832925-D1CC-572C-7272-3FDC8F1645C0}"/>
                </a:ext>
              </a:extLst>
            </p:cNvPr>
            <p:cNvSpPr txBox="1"/>
            <p:nvPr/>
          </p:nvSpPr>
          <p:spPr>
            <a:xfrm>
              <a:off x="2154563" y="1263247"/>
              <a:ext cx="5157699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 sz="24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14</a:t>
              </a:r>
              <a:r>
                <a:rPr lang="en-CA" sz="2400" b="1" baseline="300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th</a:t>
              </a:r>
              <a:r>
                <a:rPr lang="en-CA" sz="2400" dirty="0">
                  <a:solidFill>
                    <a:srgbClr val="172650"/>
                  </a:solidFill>
                </a:rPr>
                <a:t> </a:t>
              </a:r>
              <a:r>
                <a:rPr lang="en-CA" sz="2200" b="1" dirty="0">
                  <a:solidFill>
                    <a:srgbClr val="172650"/>
                  </a:solidFill>
                </a:rPr>
                <a:t>INTERNATIONAL CONFERENCE </a:t>
              </a:r>
            </a:p>
            <a:p>
              <a:r>
                <a:rPr lang="en-CA" sz="3200" b="1" dirty="0">
                  <a:solidFill>
                    <a:srgbClr val="172650"/>
                  </a:solidFill>
                </a:rPr>
                <a:t>ON STRUCTURES IN FIRE</a:t>
              </a:r>
              <a:endParaRPr lang="en-CA" sz="3200" dirty="0">
                <a:solidFill>
                  <a:srgbClr val="172650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8650D71-5BDE-4EF4-4042-DDE75BE9DE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5254" y="-23055"/>
              <a:ext cx="2275195" cy="5603723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F87839E-2D8D-69FE-6764-7B425E391B9B}"/>
                </a:ext>
              </a:extLst>
            </p:cNvPr>
            <p:cNvSpPr/>
            <p:nvPr/>
          </p:nvSpPr>
          <p:spPr>
            <a:xfrm>
              <a:off x="0" y="6611503"/>
              <a:ext cx="12192000" cy="246497"/>
            </a:xfrm>
            <a:prstGeom prst="rect">
              <a:avLst/>
            </a:prstGeom>
            <a:solidFill>
              <a:srgbClr val="1726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A0A524A-8915-58CC-6FBB-2CAB16FA9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57672" r="41843"/>
            <a:stretch>
              <a:fillRect/>
            </a:stretch>
          </p:blipFill>
          <p:spPr>
            <a:xfrm>
              <a:off x="-20181" y="3739510"/>
              <a:ext cx="7780449" cy="3224683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D06742-57D7-CE3D-5638-8277652C8B52}"/>
                </a:ext>
              </a:extLst>
            </p:cNvPr>
            <p:cNvSpPr txBox="1"/>
            <p:nvPr/>
          </p:nvSpPr>
          <p:spPr>
            <a:xfrm>
              <a:off x="3793318" y="2987663"/>
              <a:ext cx="26790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CA" sz="4000" b="1" dirty="0"/>
                <a:t>·</a:t>
              </a:r>
              <a:endParaRPr lang="en-CA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B802288-7B7D-6D1E-0386-1CDF7045ED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0175" y="-23055"/>
              <a:ext cx="2304673" cy="567632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D15DCDE-8760-0EE2-60B0-BD6FB60B4E82}"/>
              </a:ext>
            </a:extLst>
          </p:cNvPr>
          <p:cNvSpPr txBox="1"/>
          <p:nvPr userDrawn="1"/>
        </p:nvSpPr>
        <p:spPr>
          <a:xfrm>
            <a:off x="5206420" y="960070"/>
            <a:ext cx="1647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KINGSTON</a:t>
            </a:r>
            <a:endParaRPr lang="en-CA" b="1" dirty="0">
              <a:solidFill>
                <a:schemeClr val="tx2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9B8D82A-CDEE-DBBD-335E-6C271B3503F3}"/>
              </a:ext>
            </a:extLst>
          </p:cNvPr>
          <p:cNvSpPr/>
          <p:nvPr userDrawn="1"/>
        </p:nvSpPr>
        <p:spPr>
          <a:xfrm>
            <a:off x="2189659" y="2117559"/>
            <a:ext cx="3970956" cy="2086398"/>
          </a:xfrm>
          <a:custGeom>
            <a:avLst/>
            <a:gdLst>
              <a:gd name="csX0" fmla="*/ 0 w 4581144"/>
              <a:gd name="csY0" fmla="*/ 182880 h 2468880"/>
              <a:gd name="csX1" fmla="*/ 310896 w 4581144"/>
              <a:gd name="csY1" fmla="*/ 0 h 2468880"/>
              <a:gd name="csX2" fmla="*/ 4581144 w 4581144"/>
              <a:gd name="csY2" fmla="*/ 2185416 h 2468880"/>
              <a:gd name="csX3" fmla="*/ 4462272 w 4581144"/>
              <a:gd name="csY3" fmla="*/ 2468880 h 2468880"/>
              <a:gd name="csX4" fmla="*/ 0 w 4581144"/>
              <a:gd name="csY4" fmla="*/ 182880 h 24688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581144" h="2468880">
                <a:moveTo>
                  <a:pt x="0" y="182880"/>
                </a:moveTo>
                <a:lnTo>
                  <a:pt x="310896" y="0"/>
                </a:lnTo>
                <a:lnTo>
                  <a:pt x="4581144" y="2185416"/>
                </a:lnTo>
                <a:lnTo>
                  <a:pt x="4462272" y="2468880"/>
                </a:lnTo>
                <a:lnTo>
                  <a:pt x="0" y="182880"/>
                </a:lnTo>
                <a:close/>
              </a:path>
            </a:pathLst>
          </a:custGeom>
          <a:solidFill>
            <a:srgbClr val="1726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AF25F22-06DD-5A21-3790-185C7D9D606A}"/>
              </a:ext>
            </a:extLst>
          </p:cNvPr>
          <p:cNvSpPr/>
          <p:nvPr userDrawn="1"/>
        </p:nvSpPr>
        <p:spPr>
          <a:xfrm>
            <a:off x="1197864" y="1956816"/>
            <a:ext cx="6592824" cy="3410712"/>
          </a:xfrm>
          <a:custGeom>
            <a:avLst/>
            <a:gdLst>
              <a:gd name="csX0" fmla="*/ 0 w 6592824"/>
              <a:gd name="csY0" fmla="*/ 155448 h 3410712"/>
              <a:gd name="csX1" fmla="*/ 283464 w 6592824"/>
              <a:gd name="csY1" fmla="*/ 0 h 3410712"/>
              <a:gd name="csX2" fmla="*/ 6592824 w 6592824"/>
              <a:gd name="csY2" fmla="*/ 3236976 h 3410712"/>
              <a:gd name="csX3" fmla="*/ 6318504 w 6592824"/>
              <a:gd name="csY3" fmla="*/ 3410712 h 3410712"/>
              <a:gd name="csX4" fmla="*/ 0 w 6592824"/>
              <a:gd name="csY4" fmla="*/ 155448 h 34107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592824" h="3410712">
                <a:moveTo>
                  <a:pt x="0" y="155448"/>
                </a:moveTo>
                <a:lnTo>
                  <a:pt x="283464" y="0"/>
                </a:lnTo>
                <a:lnTo>
                  <a:pt x="6592824" y="3236976"/>
                </a:lnTo>
                <a:lnTo>
                  <a:pt x="6318504" y="3410712"/>
                </a:lnTo>
                <a:lnTo>
                  <a:pt x="0" y="155448"/>
                </a:lnTo>
                <a:close/>
              </a:path>
            </a:pathLst>
          </a:cu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CE71CA-EEAE-27F1-08D3-59FC376AE904}"/>
              </a:ext>
            </a:extLst>
          </p:cNvPr>
          <p:cNvSpPr/>
          <p:nvPr userDrawn="1"/>
        </p:nvSpPr>
        <p:spPr>
          <a:xfrm>
            <a:off x="0" y="6595656"/>
            <a:ext cx="12212181" cy="285399"/>
          </a:xfrm>
          <a:prstGeom prst="rect">
            <a:avLst/>
          </a:prstGeom>
          <a:solidFill>
            <a:srgbClr val="1726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78C71F3-5B27-F037-443F-82720265056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852" y="723170"/>
            <a:ext cx="1582060" cy="3143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8B8F1F0-C29D-6F77-2AC8-CCAC6AC2CEE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53911" y="3651356"/>
            <a:ext cx="1464036" cy="1464036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44B9B9B-3351-1819-B4E0-DD4C459D2A45}"/>
              </a:ext>
            </a:extLst>
          </p:cNvPr>
          <p:cNvSpPr/>
          <p:nvPr userDrawn="1"/>
        </p:nvSpPr>
        <p:spPr>
          <a:xfrm>
            <a:off x="1335277" y="3031526"/>
            <a:ext cx="4379976" cy="1554480"/>
          </a:xfrm>
          <a:custGeom>
            <a:avLst/>
            <a:gdLst>
              <a:gd name="csX0" fmla="*/ 0 w 4379976"/>
              <a:gd name="csY0" fmla="*/ 0 h 1554480"/>
              <a:gd name="csX1" fmla="*/ 4379976 w 4379976"/>
              <a:gd name="csY1" fmla="*/ 9144 h 1554480"/>
              <a:gd name="csX2" fmla="*/ 4379976 w 4379976"/>
              <a:gd name="csY2" fmla="*/ 1554480 h 1554480"/>
              <a:gd name="csX3" fmla="*/ 630936 w 4379976"/>
              <a:gd name="csY3" fmla="*/ 1536192 h 1554480"/>
              <a:gd name="csX4" fmla="*/ 0 w 4379976"/>
              <a:gd name="csY4" fmla="*/ 0 h 15544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379976" h="1554480">
                <a:moveTo>
                  <a:pt x="0" y="0"/>
                </a:moveTo>
                <a:lnTo>
                  <a:pt x="4379976" y="9144"/>
                </a:lnTo>
                <a:lnTo>
                  <a:pt x="4379976" y="1554480"/>
                </a:lnTo>
                <a:lnTo>
                  <a:pt x="630936" y="1536192"/>
                </a:lnTo>
                <a:lnTo>
                  <a:pt x="0" y="0"/>
                </a:lnTo>
                <a:close/>
              </a:path>
            </a:pathLst>
          </a:custGeom>
          <a:solidFill>
            <a:srgbClr val="172650"/>
          </a:solidFill>
          <a:ln>
            <a:solidFill>
              <a:srgbClr val="FE35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/>
              <a:t>May 18 – 21, 2026</a:t>
            </a:r>
          </a:p>
          <a:p>
            <a:pPr algn="ctr"/>
            <a:r>
              <a:rPr lang="en-CA" sz="2200" dirty="0"/>
              <a:t>Kingston, ON, Canada</a:t>
            </a:r>
          </a:p>
        </p:txBody>
      </p:sp>
      <p:pic>
        <p:nvPicPr>
          <p:cNvPr id="35" name="Picture 2" descr="Queen's Logo | Queen's Encyclopedia">
            <a:extLst>
              <a:ext uri="{FF2B5EF4-FFF2-40B4-BE49-F238E27FC236}">
                <a16:creationId xmlns:a16="http://schemas.microsoft.com/office/drawing/2014/main" id="{A9B8DCC9-4C59-FC26-06D7-2A779DAF9B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77" y="2908277"/>
            <a:ext cx="1369018" cy="104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80CE385-9DF0-0B78-8474-917BC0CACD0A}"/>
              </a:ext>
            </a:extLst>
          </p:cNvPr>
          <p:cNvSpPr txBox="1"/>
          <p:nvPr userDrawn="1"/>
        </p:nvSpPr>
        <p:spPr>
          <a:xfrm>
            <a:off x="791976" y="4756010"/>
            <a:ext cx="1360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Supported by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E73F819-AA17-FB5C-AEAE-54719BE6511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88133" y="5163752"/>
            <a:ext cx="818800" cy="259417"/>
          </a:xfrm>
          <a:prstGeom prst="rect">
            <a:avLst/>
          </a:prstGeom>
        </p:spPr>
      </p:pic>
      <p:pic>
        <p:nvPicPr>
          <p:cNvPr id="38" name="Picture 2" descr="National Research Council Canada (NRC) - Simulation Canada">
            <a:extLst>
              <a:ext uri="{FF2B5EF4-FFF2-40B4-BE49-F238E27FC236}">
                <a16:creationId xmlns:a16="http://schemas.microsoft.com/office/drawing/2014/main" id="{67B809AD-AB86-0697-E63C-F69A19880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49" y="5124058"/>
            <a:ext cx="596846" cy="2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DD58268-FA61-5973-6D77-506EB95A7A39}"/>
              </a:ext>
            </a:extLst>
          </p:cNvPr>
          <p:cNvCxnSpPr/>
          <p:nvPr userDrawn="1"/>
        </p:nvCxnSpPr>
        <p:spPr>
          <a:xfrm>
            <a:off x="379063" y="5063787"/>
            <a:ext cx="237050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Image preview">
            <a:extLst>
              <a:ext uri="{FF2B5EF4-FFF2-40B4-BE49-F238E27FC236}">
                <a16:creationId xmlns:a16="http://schemas.microsoft.com/office/drawing/2014/main" id="{738E2312-5E3E-7DA4-4ADF-17A0228E02A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6FFA67-0651-1495-3CC1-E6986FA1AC8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 t="31256" b="31285"/>
          <a:stretch>
            <a:fillRect/>
          </a:stretch>
        </p:blipFill>
        <p:spPr>
          <a:xfrm>
            <a:off x="1958278" y="5141854"/>
            <a:ext cx="818800" cy="3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5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AA3E8EE-5291-5E09-5E27-532028E98F16}"/>
              </a:ext>
            </a:extLst>
          </p:cNvPr>
          <p:cNvSpPr/>
          <p:nvPr userDrawn="1"/>
        </p:nvSpPr>
        <p:spPr>
          <a:xfrm>
            <a:off x="10754" y="13628"/>
            <a:ext cx="7767687" cy="6777872"/>
          </a:xfrm>
          <a:custGeom>
            <a:avLst/>
            <a:gdLst>
              <a:gd name="csX0" fmla="*/ 7767687 w 7767687"/>
              <a:gd name="csY0" fmla="*/ 0 h 6777872"/>
              <a:gd name="csX1" fmla="*/ 5486400 w 7767687"/>
              <a:gd name="csY1" fmla="*/ 5571241 h 6777872"/>
              <a:gd name="csX2" fmla="*/ 5561815 w 7767687"/>
              <a:gd name="csY2" fmla="*/ 5608949 h 6777872"/>
              <a:gd name="csX3" fmla="*/ 5561815 w 7767687"/>
              <a:gd name="csY3" fmla="*/ 5825765 h 6777872"/>
              <a:gd name="csX4" fmla="*/ 5656083 w 7767687"/>
              <a:gd name="csY4" fmla="*/ 5910606 h 6777872"/>
              <a:gd name="csX5" fmla="*/ 5656083 w 7767687"/>
              <a:gd name="csY5" fmla="*/ 6089716 h 6777872"/>
              <a:gd name="csX6" fmla="*/ 5750351 w 7767687"/>
              <a:gd name="csY6" fmla="*/ 6108569 h 6777872"/>
              <a:gd name="csX7" fmla="*/ 5750351 w 7767687"/>
              <a:gd name="csY7" fmla="*/ 6202837 h 6777872"/>
              <a:gd name="csX8" fmla="*/ 5863472 w 7767687"/>
              <a:gd name="csY8" fmla="*/ 6193411 h 6777872"/>
              <a:gd name="csX9" fmla="*/ 5872899 w 7767687"/>
              <a:gd name="csY9" fmla="*/ 6061435 h 6777872"/>
              <a:gd name="csX10" fmla="*/ 6004874 w 7767687"/>
              <a:gd name="csY10" fmla="*/ 6070862 h 6777872"/>
              <a:gd name="csX11" fmla="*/ 6004874 w 7767687"/>
              <a:gd name="csY11" fmla="*/ 6174557 h 6777872"/>
              <a:gd name="csX12" fmla="*/ 6136850 w 7767687"/>
              <a:gd name="csY12" fmla="*/ 6183984 h 6777872"/>
              <a:gd name="csX13" fmla="*/ 6146276 w 7767687"/>
              <a:gd name="csY13" fmla="*/ 6080289 h 6777872"/>
              <a:gd name="csX14" fmla="*/ 6353666 w 7767687"/>
              <a:gd name="csY14" fmla="*/ 6070862 h 6777872"/>
              <a:gd name="csX15" fmla="*/ 6410227 w 7767687"/>
              <a:gd name="csY15" fmla="*/ 6070862 h 6777872"/>
              <a:gd name="csX16" fmla="*/ 6419654 w 7767687"/>
              <a:gd name="csY16" fmla="*/ 6334813 h 6777872"/>
              <a:gd name="csX17" fmla="*/ 6523349 w 7767687"/>
              <a:gd name="csY17" fmla="*/ 6325386 h 6777872"/>
              <a:gd name="csX18" fmla="*/ 6561056 w 7767687"/>
              <a:gd name="csY18" fmla="*/ 6127423 h 6777872"/>
              <a:gd name="csX19" fmla="*/ 6561056 w 7767687"/>
              <a:gd name="csY19" fmla="*/ 5967167 h 6777872"/>
              <a:gd name="csX20" fmla="*/ 6664751 w 7767687"/>
              <a:gd name="csY20" fmla="*/ 5967167 h 6777872"/>
              <a:gd name="csX21" fmla="*/ 6683604 w 7767687"/>
              <a:gd name="csY21" fmla="*/ 6146276 h 6777872"/>
              <a:gd name="csX22" fmla="*/ 6730738 w 7767687"/>
              <a:gd name="csY22" fmla="*/ 6315959 h 6777872"/>
              <a:gd name="csX23" fmla="*/ 6730738 w 7767687"/>
              <a:gd name="csY23" fmla="*/ 6344239 h 6777872"/>
              <a:gd name="csX24" fmla="*/ 6890994 w 7767687"/>
              <a:gd name="csY24" fmla="*/ 6344239 h 6777872"/>
              <a:gd name="csX25" fmla="*/ 6900421 w 7767687"/>
              <a:gd name="csY25" fmla="*/ 6740165 h 6777872"/>
              <a:gd name="csX26" fmla="*/ 0 w 7767687"/>
              <a:gd name="csY26" fmla="*/ 6777872 h 6777872"/>
              <a:gd name="csX27" fmla="*/ 0 w 7767687"/>
              <a:gd name="csY27" fmla="*/ 0 h 6777872"/>
              <a:gd name="csX28" fmla="*/ 7767687 w 7767687"/>
              <a:gd name="csY28" fmla="*/ 0 h 67778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7767687" h="6777872">
                <a:moveTo>
                  <a:pt x="7767687" y="0"/>
                </a:moveTo>
                <a:lnTo>
                  <a:pt x="5486400" y="5571241"/>
                </a:lnTo>
                <a:lnTo>
                  <a:pt x="5561815" y="5608949"/>
                </a:lnTo>
                <a:lnTo>
                  <a:pt x="5561815" y="5825765"/>
                </a:lnTo>
                <a:lnTo>
                  <a:pt x="5656083" y="5910606"/>
                </a:lnTo>
                <a:lnTo>
                  <a:pt x="5656083" y="6089716"/>
                </a:lnTo>
                <a:lnTo>
                  <a:pt x="5750351" y="6108569"/>
                </a:lnTo>
                <a:lnTo>
                  <a:pt x="5750351" y="6202837"/>
                </a:lnTo>
                <a:lnTo>
                  <a:pt x="5863472" y="6193411"/>
                </a:lnTo>
                <a:lnTo>
                  <a:pt x="5872899" y="6061435"/>
                </a:lnTo>
                <a:lnTo>
                  <a:pt x="6004874" y="6070862"/>
                </a:lnTo>
                <a:lnTo>
                  <a:pt x="6004874" y="6174557"/>
                </a:lnTo>
                <a:lnTo>
                  <a:pt x="6136850" y="6183984"/>
                </a:lnTo>
                <a:lnTo>
                  <a:pt x="6146276" y="6080289"/>
                </a:lnTo>
                <a:lnTo>
                  <a:pt x="6353666" y="6070862"/>
                </a:lnTo>
                <a:lnTo>
                  <a:pt x="6410227" y="6070862"/>
                </a:lnTo>
                <a:lnTo>
                  <a:pt x="6419654" y="6334813"/>
                </a:lnTo>
                <a:lnTo>
                  <a:pt x="6523349" y="6325386"/>
                </a:lnTo>
                <a:lnTo>
                  <a:pt x="6561056" y="6127423"/>
                </a:lnTo>
                <a:lnTo>
                  <a:pt x="6561056" y="5967167"/>
                </a:lnTo>
                <a:lnTo>
                  <a:pt x="6664751" y="5967167"/>
                </a:lnTo>
                <a:lnTo>
                  <a:pt x="6683604" y="6146276"/>
                </a:lnTo>
                <a:lnTo>
                  <a:pt x="6730738" y="6315959"/>
                </a:lnTo>
                <a:lnTo>
                  <a:pt x="6730738" y="6344239"/>
                </a:lnTo>
                <a:lnTo>
                  <a:pt x="6890994" y="6344239"/>
                </a:lnTo>
                <a:lnTo>
                  <a:pt x="6900421" y="6740165"/>
                </a:lnTo>
                <a:lnTo>
                  <a:pt x="0" y="6777872"/>
                </a:lnTo>
                <a:lnTo>
                  <a:pt x="0" y="0"/>
                </a:lnTo>
                <a:lnTo>
                  <a:pt x="77676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B6CE62A-5C4E-E41F-223E-3F9D12F11369}"/>
              </a:ext>
            </a:extLst>
          </p:cNvPr>
          <p:cNvSpPr/>
          <p:nvPr userDrawn="1"/>
        </p:nvSpPr>
        <p:spPr>
          <a:xfrm>
            <a:off x="20181" y="0"/>
            <a:ext cx="6629400" cy="4261104"/>
          </a:xfrm>
          <a:custGeom>
            <a:avLst/>
            <a:gdLst>
              <a:gd name="csX0" fmla="*/ 6629400 w 6629400"/>
              <a:gd name="csY0" fmla="*/ 0 h 4261104"/>
              <a:gd name="csX1" fmla="*/ 5148072 w 6629400"/>
              <a:gd name="csY1" fmla="*/ 4261104 h 4261104"/>
              <a:gd name="csX2" fmla="*/ 0 w 6629400"/>
              <a:gd name="csY2" fmla="*/ 4224528 h 4261104"/>
              <a:gd name="csX3" fmla="*/ 9144 w 6629400"/>
              <a:gd name="csY3" fmla="*/ 18288 h 4261104"/>
              <a:gd name="csX4" fmla="*/ 6629400 w 6629400"/>
              <a:gd name="csY4" fmla="*/ 0 h 42611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629400" h="4261104">
                <a:moveTo>
                  <a:pt x="6629400" y="0"/>
                </a:moveTo>
                <a:lnTo>
                  <a:pt x="5148072" y="4261104"/>
                </a:lnTo>
                <a:lnTo>
                  <a:pt x="0" y="4224528"/>
                </a:lnTo>
                <a:lnTo>
                  <a:pt x="9144" y="18288"/>
                </a:lnTo>
                <a:lnTo>
                  <a:pt x="66294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BD71CD-5812-FC7C-EB35-E6B11C05D3B7}"/>
              </a:ext>
            </a:extLst>
          </p:cNvPr>
          <p:cNvSpPr txBox="1"/>
          <p:nvPr userDrawn="1"/>
        </p:nvSpPr>
        <p:spPr>
          <a:xfrm>
            <a:off x="3813499" y="3010718"/>
            <a:ext cx="26790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CA" sz="4000" b="1" dirty="0"/>
              <a:t>·</a:t>
            </a:r>
            <a:endParaRPr lang="en-CA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FE0C831-1A23-A65C-1634-93E17640D857}"/>
              </a:ext>
            </a:extLst>
          </p:cNvPr>
          <p:cNvGrpSpPr/>
          <p:nvPr userDrawn="1"/>
        </p:nvGrpSpPr>
        <p:grpSpPr>
          <a:xfrm>
            <a:off x="0" y="429052"/>
            <a:ext cx="12212181" cy="6529415"/>
            <a:chOff x="0" y="429052"/>
            <a:chExt cx="12212181" cy="652941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50237E7-8E86-9F2E-3DEF-0C56314E03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08" y="429052"/>
              <a:ext cx="1714500" cy="17145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F2D9C50-C12F-913F-A6E6-9528D4D8267A}"/>
                </a:ext>
              </a:extLst>
            </p:cNvPr>
            <p:cNvSpPr txBox="1"/>
            <p:nvPr userDrawn="1"/>
          </p:nvSpPr>
          <p:spPr>
            <a:xfrm>
              <a:off x="2155935" y="466139"/>
              <a:ext cx="406717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 sz="60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SiF 2026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FED182E-771A-7483-4C1C-0DCDAF3613BE}"/>
                </a:ext>
              </a:extLst>
            </p:cNvPr>
            <p:cNvSpPr/>
            <p:nvPr userDrawn="1"/>
          </p:nvSpPr>
          <p:spPr>
            <a:xfrm>
              <a:off x="0" y="6595656"/>
              <a:ext cx="12212181" cy="285399"/>
            </a:xfrm>
            <a:prstGeom prst="rect">
              <a:avLst/>
            </a:prstGeom>
            <a:solidFill>
              <a:srgbClr val="17265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425A6E5-9CA0-E0C7-407E-FD2CCF456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alphaModFix amt="5000"/>
            </a:blip>
            <a:srcRect t="57672" r="41843"/>
            <a:stretch>
              <a:fillRect/>
            </a:stretch>
          </p:blipFill>
          <p:spPr>
            <a:xfrm>
              <a:off x="20181" y="3733784"/>
              <a:ext cx="7780449" cy="3224683"/>
            </a:xfrm>
            <a:prstGeom prst="rect">
              <a:avLst/>
            </a:prstGeom>
            <a:ln>
              <a:noFill/>
            </a:ln>
          </p:spPr>
        </p:pic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E7FD24D-73AC-9A4C-6D92-975960C9C72A}"/>
                </a:ext>
              </a:extLst>
            </p:cNvPr>
            <p:cNvSpPr/>
            <p:nvPr userDrawn="1"/>
          </p:nvSpPr>
          <p:spPr>
            <a:xfrm>
              <a:off x="2189658" y="2117558"/>
              <a:ext cx="6454045" cy="3391049"/>
            </a:xfrm>
            <a:custGeom>
              <a:avLst/>
              <a:gdLst>
                <a:gd name="csX0" fmla="*/ 0 w 4581144"/>
                <a:gd name="csY0" fmla="*/ 182880 h 2468880"/>
                <a:gd name="csX1" fmla="*/ 310896 w 4581144"/>
                <a:gd name="csY1" fmla="*/ 0 h 2468880"/>
                <a:gd name="csX2" fmla="*/ 4581144 w 4581144"/>
                <a:gd name="csY2" fmla="*/ 2185416 h 2468880"/>
                <a:gd name="csX3" fmla="*/ 4462272 w 4581144"/>
                <a:gd name="csY3" fmla="*/ 2468880 h 2468880"/>
                <a:gd name="csX4" fmla="*/ 0 w 4581144"/>
                <a:gd name="csY4" fmla="*/ 182880 h 24688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581144" h="2468880">
                  <a:moveTo>
                    <a:pt x="0" y="182880"/>
                  </a:moveTo>
                  <a:lnTo>
                    <a:pt x="310896" y="0"/>
                  </a:lnTo>
                  <a:lnTo>
                    <a:pt x="4581144" y="2185416"/>
                  </a:lnTo>
                  <a:lnTo>
                    <a:pt x="4462272" y="2468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1726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F6AE86A-2685-5E8D-5F0F-EEFCF3C32D5E}"/>
                </a:ext>
              </a:extLst>
            </p:cNvPr>
            <p:cNvSpPr/>
            <p:nvPr userDrawn="1"/>
          </p:nvSpPr>
          <p:spPr>
            <a:xfrm>
              <a:off x="1197864" y="1956816"/>
              <a:ext cx="6592824" cy="3410712"/>
            </a:xfrm>
            <a:custGeom>
              <a:avLst/>
              <a:gdLst>
                <a:gd name="csX0" fmla="*/ 0 w 6592824"/>
                <a:gd name="csY0" fmla="*/ 155448 h 3410712"/>
                <a:gd name="csX1" fmla="*/ 283464 w 6592824"/>
                <a:gd name="csY1" fmla="*/ 0 h 3410712"/>
                <a:gd name="csX2" fmla="*/ 6592824 w 6592824"/>
                <a:gd name="csY2" fmla="*/ 3236976 h 3410712"/>
                <a:gd name="csX3" fmla="*/ 6318504 w 6592824"/>
                <a:gd name="csY3" fmla="*/ 3410712 h 3410712"/>
                <a:gd name="csX4" fmla="*/ 0 w 6592824"/>
                <a:gd name="csY4" fmla="*/ 155448 h 34107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592824" h="3410712">
                  <a:moveTo>
                    <a:pt x="0" y="155448"/>
                  </a:moveTo>
                  <a:lnTo>
                    <a:pt x="283464" y="0"/>
                  </a:lnTo>
                  <a:lnTo>
                    <a:pt x="6592824" y="3236976"/>
                  </a:lnTo>
                  <a:lnTo>
                    <a:pt x="6318504" y="3410712"/>
                  </a:lnTo>
                  <a:lnTo>
                    <a:pt x="0" y="155448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C842AF7-A6E1-12C3-BB5F-204C8AAF2C87}"/>
                </a:ext>
              </a:extLst>
            </p:cNvPr>
            <p:cNvSpPr/>
            <p:nvPr userDrawn="1"/>
          </p:nvSpPr>
          <p:spPr>
            <a:xfrm>
              <a:off x="477982" y="2424171"/>
              <a:ext cx="11284527" cy="2552472"/>
            </a:xfrm>
            <a:custGeom>
              <a:avLst/>
              <a:gdLst>
                <a:gd name="csX0" fmla="*/ 0 w 4374573"/>
                <a:gd name="csY0" fmla="*/ 0 h 1143000"/>
                <a:gd name="csX1" fmla="*/ 0 w 4374573"/>
                <a:gd name="csY1" fmla="*/ 1143000 h 1143000"/>
                <a:gd name="csX2" fmla="*/ 3917373 w 4374573"/>
                <a:gd name="csY2" fmla="*/ 1143000 h 1143000"/>
                <a:gd name="csX3" fmla="*/ 4374573 w 4374573"/>
                <a:gd name="csY3" fmla="*/ 0 h 1143000"/>
                <a:gd name="csX4" fmla="*/ 0 w 4374573"/>
                <a:gd name="csY4" fmla="*/ 0 h 1143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374573" h="1143000">
                  <a:moveTo>
                    <a:pt x="0" y="0"/>
                  </a:moveTo>
                  <a:lnTo>
                    <a:pt x="0" y="1143000"/>
                  </a:lnTo>
                  <a:lnTo>
                    <a:pt x="3917373" y="1143000"/>
                  </a:lnTo>
                  <a:lnTo>
                    <a:pt x="43745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2650"/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800" b="1" dirty="0">
                <a:ln>
                  <a:solidFill>
                    <a:schemeClr val="accent1"/>
                  </a:solidFill>
                </a:ln>
              </a:endParaRPr>
            </a:p>
            <a:p>
              <a:pPr algn="ctr"/>
              <a:endParaRPr lang="en-CA" dirty="0">
                <a:ln>
                  <a:solidFill>
                    <a:schemeClr val="accent1"/>
                  </a:solidFill>
                </a:ln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EF4BD1B-91AB-CC4C-50F9-33E06998F381}"/>
                </a:ext>
              </a:extLst>
            </p:cNvPr>
            <p:cNvSpPr txBox="1"/>
            <p:nvPr userDrawn="1"/>
          </p:nvSpPr>
          <p:spPr>
            <a:xfrm>
              <a:off x="5206420" y="960070"/>
              <a:ext cx="16477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18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KINGSTON</a:t>
              </a:r>
              <a:endParaRPr lang="en-CA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280AE9B-7FF6-36BB-5976-371CA6CE77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8852" y="723170"/>
              <a:ext cx="1582060" cy="314316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C255731-54EC-1A14-D706-97B4DA23BFEA}"/>
                </a:ext>
              </a:extLst>
            </p:cNvPr>
            <p:cNvSpPr txBox="1"/>
            <p:nvPr userDrawn="1"/>
          </p:nvSpPr>
          <p:spPr>
            <a:xfrm>
              <a:off x="2174744" y="1286302"/>
              <a:ext cx="5157699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 sz="24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14</a:t>
              </a:r>
              <a:r>
                <a:rPr lang="en-CA" sz="2400" b="1" baseline="300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th</a:t>
              </a:r>
              <a:r>
                <a:rPr lang="en-CA" sz="2400" dirty="0">
                  <a:solidFill>
                    <a:srgbClr val="172650"/>
                  </a:solidFill>
                </a:rPr>
                <a:t> </a:t>
              </a:r>
              <a:r>
                <a:rPr lang="en-CA" sz="2200" b="1" dirty="0">
                  <a:solidFill>
                    <a:srgbClr val="172650"/>
                  </a:solidFill>
                </a:rPr>
                <a:t>INTERNATIONAL CONFERENCE </a:t>
              </a:r>
            </a:p>
            <a:p>
              <a:r>
                <a:rPr lang="en-CA" sz="3200" b="1" dirty="0">
                  <a:solidFill>
                    <a:srgbClr val="172650"/>
                  </a:solidFill>
                </a:rPr>
                <a:t>ON STRUCTURES IN FIRE</a:t>
              </a:r>
              <a:endParaRPr lang="en-CA" sz="3200" dirty="0">
                <a:solidFill>
                  <a:srgbClr val="172650"/>
                </a:solidFill>
              </a:endParaRPr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6D36D318-E118-0B8A-D98D-8BC8AF5C2F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954" y="2490795"/>
            <a:ext cx="10659292" cy="134968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7BD2BEBB-DB06-CB13-FBB1-C36FAED153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954" y="3984171"/>
            <a:ext cx="9941596" cy="888864"/>
          </a:xfrm>
        </p:spPr>
        <p:txBody>
          <a:bodyPr/>
          <a:lstStyle>
            <a:lvl1pPr algn="ctr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Add Author(s)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ED751F-619E-C945-B9E3-DAF54FC6E9DD}"/>
              </a:ext>
            </a:extLst>
          </p:cNvPr>
          <p:cNvSpPr txBox="1"/>
          <p:nvPr userDrawn="1"/>
        </p:nvSpPr>
        <p:spPr>
          <a:xfrm>
            <a:off x="8901192" y="5257799"/>
            <a:ext cx="256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172650"/>
                </a:solidFill>
              </a:rPr>
              <a:t>Supported by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FA5229-587B-A32A-744A-77A9156C0C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85000"/>
          </a:blip>
          <a:srcRect t="29672" b="31554"/>
          <a:stretch>
            <a:fillRect/>
          </a:stretch>
        </p:blipFill>
        <p:spPr>
          <a:xfrm>
            <a:off x="9311482" y="658210"/>
            <a:ext cx="2673620" cy="1036656"/>
          </a:xfrm>
          <a:prstGeom prst="rect">
            <a:avLst/>
          </a:prstGeom>
        </p:spPr>
      </p:pic>
      <p:pic>
        <p:nvPicPr>
          <p:cNvPr id="10" name="Picture 2" descr="Queen's Logo | Queen's Encyclopedia">
            <a:extLst>
              <a:ext uri="{FF2B5EF4-FFF2-40B4-BE49-F238E27FC236}">
                <a16:creationId xmlns:a16="http://schemas.microsoft.com/office/drawing/2014/main" id="{BE7941DA-E704-5E48-AE63-2668411C0F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264" y="658210"/>
            <a:ext cx="1427522" cy="108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D35E61-ECB3-D3C0-0E00-4F71807C998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5372" y="5970782"/>
            <a:ext cx="1752219" cy="555150"/>
          </a:xfrm>
          <a:prstGeom prst="rect">
            <a:avLst/>
          </a:prstGeom>
        </p:spPr>
      </p:pic>
      <p:pic>
        <p:nvPicPr>
          <p:cNvPr id="14" name="Picture 13" descr="National Research Council Canada (NRC) - Simulation Canada">
            <a:extLst>
              <a:ext uri="{FF2B5EF4-FFF2-40B4-BE49-F238E27FC236}">
                <a16:creationId xmlns:a16="http://schemas.microsoft.com/office/drawing/2014/main" id="{6EB4222E-D177-2194-8C03-9CE7311D88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092" y="5909648"/>
            <a:ext cx="1259071" cy="61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E2561E-0231-10C3-71B4-E9455B1D3D1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/>
          </a:blip>
          <a:srcRect t="31256" b="31285"/>
          <a:stretch>
            <a:fillRect/>
          </a:stretch>
        </p:blipFill>
        <p:spPr>
          <a:xfrm>
            <a:off x="10346254" y="5908287"/>
            <a:ext cx="1669875" cy="62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3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59F52B-D01D-0D06-EE8D-CB53153CB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</a:blip>
          <a:srcRect t="29672" b="31554"/>
          <a:stretch>
            <a:fillRect/>
          </a:stretch>
        </p:blipFill>
        <p:spPr>
          <a:xfrm>
            <a:off x="9311482" y="658210"/>
            <a:ext cx="2673620" cy="1036656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AA3E8EE-5291-5E09-5E27-532028E98F16}"/>
              </a:ext>
            </a:extLst>
          </p:cNvPr>
          <p:cNvSpPr/>
          <p:nvPr userDrawn="1"/>
        </p:nvSpPr>
        <p:spPr>
          <a:xfrm>
            <a:off x="10754" y="13628"/>
            <a:ext cx="7767687" cy="6777872"/>
          </a:xfrm>
          <a:custGeom>
            <a:avLst/>
            <a:gdLst>
              <a:gd name="csX0" fmla="*/ 7767687 w 7767687"/>
              <a:gd name="csY0" fmla="*/ 0 h 6777872"/>
              <a:gd name="csX1" fmla="*/ 5486400 w 7767687"/>
              <a:gd name="csY1" fmla="*/ 5571241 h 6777872"/>
              <a:gd name="csX2" fmla="*/ 5561815 w 7767687"/>
              <a:gd name="csY2" fmla="*/ 5608949 h 6777872"/>
              <a:gd name="csX3" fmla="*/ 5561815 w 7767687"/>
              <a:gd name="csY3" fmla="*/ 5825765 h 6777872"/>
              <a:gd name="csX4" fmla="*/ 5656083 w 7767687"/>
              <a:gd name="csY4" fmla="*/ 5910606 h 6777872"/>
              <a:gd name="csX5" fmla="*/ 5656083 w 7767687"/>
              <a:gd name="csY5" fmla="*/ 6089716 h 6777872"/>
              <a:gd name="csX6" fmla="*/ 5750351 w 7767687"/>
              <a:gd name="csY6" fmla="*/ 6108569 h 6777872"/>
              <a:gd name="csX7" fmla="*/ 5750351 w 7767687"/>
              <a:gd name="csY7" fmla="*/ 6202837 h 6777872"/>
              <a:gd name="csX8" fmla="*/ 5863472 w 7767687"/>
              <a:gd name="csY8" fmla="*/ 6193411 h 6777872"/>
              <a:gd name="csX9" fmla="*/ 5872899 w 7767687"/>
              <a:gd name="csY9" fmla="*/ 6061435 h 6777872"/>
              <a:gd name="csX10" fmla="*/ 6004874 w 7767687"/>
              <a:gd name="csY10" fmla="*/ 6070862 h 6777872"/>
              <a:gd name="csX11" fmla="*/ 6004874 w 7767687"/>
              <a:gd name="csY11" fmla="*/ 6174557 h 6777872"/>
              <a:gd name="csX12" fmla="*/ 6136850 w 7767687"/>
              <a:gd name="csY12" fmla="*/ 6183984 h 6777872"/>
              <a:gd name="csX13" fmla="*/ 6146276 w 7767687"/>
              <a:gd name="csY13" fmla="*/ 6080289 h 6777872"/>
              <a:gd name="csX14" fmla="*/ 6353666 w 7767687"/>
              <a:gd name="csY14" fmla="*/ 6070862 h 6777872"/>
              <a:gd name="csX15" fmla="*/ 6410227 w 7767687"/>
              <a:gd name="csY15" fmla="*/ 6070862 h 6777872"/>
              <a:gd name="csX16" fmla="*/ 6419654 w 7767687"/>
              <a:gd name="csY16" fmla="*/ 6334813 h 6777872"/>
              <a:gd name="csX17" fmla="*/ 6523349 w 7767687"/>
              <a:gd name="csY17" fmla="*/ 6325386 h 6777872"/>
              <a:gd name="csX18" fmla="*/ 6561056 w 7767687"/>
              <a:gd name="csY18" fmla="*/ 6127423 h 6777872"/>
              <a:gd name="csX19" fmla="*/ 6561056 w 7767687"/>
              <a:gd name="csY19" fmla="*/ 5967167 h 6777872"/>
              <a:gd name="csX20" fmla="*/ 6664751 w 7767687"/>
              <a:gd name="csY20" fmla="*/ 5967167 h 6777872"/>
              <a:gd name="csX21" fmla="*/ 6683604 w 7767687"/>
              <a:gd name="csY21" fmla="*/ 6146276 h 6777872"/>
              <a:gd name="csX22" fmla="*/ 6730738 w 7767687"/>
              <a:gd name="csY22" fmla="*/ 6315959 h 6777872"/>
              <a:gd name="csX23" fmla="*/ 6730738 w 7767687"/>
              <a:gd name="csY23" fmla="*/ 6344239 h 6777872"/>
              <a:gd name="csX24" fmla="*/ 6890994 w 7767687"/>
              <a:gd name="csY24" fmla="*/ 6344239 h 6777872"/>
              <a:gd name="csX25" fmla="*/ 6900421 w 7767687"/>
              <a:gd name="csY25" fmla="*/ 6740165 h 6777872"/>
              <a:gd name="csX26" fmla="*/ 0 w 7767687"/>
              <a:gd name="csY26" fmla="*/ 6777872 h 6777872"/>
              <a:gd name="csX27" fmla="*/ 0 w 7767687"/>
              <a:gd name="csY27" fmla="*/ 0 h 6777872"/>
              <a:gd name="csX28" fmla="*/ 7767687 w 7767687"/>
              <a:gd name="csY28" fmla="*/ 0 h 67778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7767687" h="6777872">
                <a:moveTo>
                  <a:pt x="7767687" y="0"/>
                </a:moveTo>
                <a:lnTo>
                  <a:pt x="5486400" y="5571241"/>
                </a:lnTo>
                <a:lnTo>
                  <a:pt x="5561815" y="5608949"/>
                </a:lnTo>
                <a:lnTo>
                  <a:pt x="5561815" y="5825765"/>
                </a:lnTo>
                <a:lnTo>
                  <a:pt x="5656083" y="5910606"/>
                </a:lnTo>
                <a:lnTo>
                  <a:pt x="5656083" y="6089716"/>
                </a:lnTo>
                <a:lnTo>
                  <a:pt x="5750351" y="6108569"/>
                </a:lnTo>
                <a:lnTo>
                  <a:pt x="5750351" y="6202837"/>
                </a:lnTo>
                <a:lnTo>
                  <a:pt x="5863472" y="6193411"/>
                </a:lnTo>
                <a:lnTo>
                  <a:pt x="5872899" y="6061435"/>
                </a:lnTo>
                <a:lnTo>
                  <a:pt x="6004874" y="6070862"/>
                </a:lnTo>
                <a:lnTo>
                  <a:pt x="6004874" y="6174557"/>
                </a:lnTo>
                <a:lnTo>
                  <a:pt x="6136850" y="6183984"/>
                </a:lnTo>
                <a:lnTo>
                  <a:pt x="6146276" y="6080289"/>
                </a:lnTo>
                <a:lnTo>
                  <a:pt x="6353666" y="6070862"/>
                </a:lnTo>
                <a:lnTo>
                  <a:pt x="6410227" y="6070862"/>
                </a:lnTo>
                <a:lnTo>
                  <a:pt x="6419654" y="6334813"/>
                </a:lnTo>
                <a:lnTo>
                  <a:pt x="6523349" y="6325386"/>
                </a:lnTo>
                <a:lnTo>
                  <a:pt x="6561056" y="6127423"/>
                </a:lnTo>
                <a:lnTo>
                  <a:pt x="6561056" y="5967167"/>
                </a:lnTo>
                <a:lnTo>
                  <a:pt x="6664751" y="5967167"/>
                </a:lnTo>
                <a:lnTo>
                  <a:pt x="6683604" y="6146276"/>
                </a:lnTo>
                <a:lnTo>
                  <a:pt x="6730738" y="6315959"/>
                </a:lnTo>
                <a:lnTo>
                  <a:pt x="6730738" y="6344239"/>
                </a:lnTo>
                <a:lnTo>
                  <a:pt x="6890994" y="6344239"/>
                </a:lnTo>
                <a:lnTo>
                  <a:pt x="6900421" y="6740165"/>
                </a:lnTo>
                <a:lnTo>
                  <a:pt x="0" y="6777872"/>
                </a:lnTo>
                <a:lnTo>
                  <a:pt x="0" y="0"/>
                </a:lnTo>
                <a:lnTo>
                  <a:pt x="77676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B6CE62A-5C4E-E41F-223E-3F9D12F11369}"/>
              </a:ext>
            </a:extLst>
          </p:cNvPr>
          <p:cNvSpPr/>
          <p:nvPr userDrawn="1"/>
        </p:nvSpPr>
        <p:spPr>
          <a:xfrm>
            <a:off x="20181" y="0"/>
            <a:ext cx="6629400" cy="4261104"/>
          </a:xfrm>
          <a:custGeom>
            <a:avLst/>
            <a:gdLst>
              <a:gd name="csX0" fmla="*/ 6629400 w 6629400"/>
              <a:gd name="csY0" fmla="*/ 0 h 4261104"/>
              <a:gd name="csX1" fmla="*/ 5148072 w 6629400"/>
              <a:gd name="csY1" fmla="*/ 4261104 h 4261104"/>
              <a:gd name="csX2" fmla="*/ 0 w 6629400"/>
              <a:gd name="csY2" fmla="*/ 4224528 h 4261104"/>
              <a:gd name="csX3" fmla="*/ 9144 w 6629400"/>
              <a:gd name="csY3" fmla="*/ 18288 h 4261104"/>
              <a:gd name="csX4" fmla="*/ 6629400 w 6629400"/>
              <a:gd name="csY4" fmla="*/ 0 h 42611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629400" h="4261104">
                <a:moveTo>
                  <a:pt x="6629400" y="0"/>
                </a:moveTo>
                <a:lnTo>
                  <a:pt x="5148072" y="4261104"/>
                </a:lnTo>
                <a:lnTo>
                  <a:pt x="0" y="4224528"/>
                </a:lnTo>
                <a:lnTo>
                  <a:pt x="9144" y="18288"/>
                </a:lnTo>
                <a:lnTo>
                  <a:pt x="66294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BD71CD-5812-FC7C-EB35-E6B11C05D3B7}"/>
              </a:ext>
            </a:extLst>
          </p:cNvPr>
          <p:cNvSpPr txBox="1"/>
          <p:nvPr userDrawn="1"/>
        </p:nvSpPr>
        <p:spPr>
          <a:xfrm>
            <a:off x="3813499" y="3010718"/>
            <a:ext cx="26790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CA" sz="4000" b="1" dirty="0"/>
              <a:t>·</a:t>
            </a:r>
            <a:endParaRPr lang="en-CA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50237E7-8E86-9F2E-3DEF-0C56314E0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8" y="429052"/>
            <a:ext cx="1714500" cy="1714500"/>
          </a:xfrm>
          <a:prstGeom prst="rect">
            <a:avLst/>
          </a:prstGeom>
          <a:ln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F2D9C50-C12F-913F-A6E6-9528D4D8267A}"/>
              </a:ext>
            </a:extLst>
          </p:cNvPr>
          <p:cNvSpPr txBox="1"/>
          <p:nvPr userDrawn="1"/>
        </p:nvSpPr>
        <p:spPr>
          <a:xfrm>
            <a:off x="2155935" y="466139"/>
            <a:ext cx="406717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6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SiF 2026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ED182E-771A-7483-4C1C-0DCDAF3613BE}"/>
              </a:ext>
            </a:extLst>
          </p:cNvPr>
          <p:cNvSpPr/>
          <p:nvPr userDrawn="1"/>
        </p:nvSpPr>
        <p:spPr>
          <a:xfrm>
            <a:off x="0" y="6595656"/>
            <a:ext cx="12212181" cy="285399"/>
          </a:xfrm>
          <a:prstGeom prst="rect">
            <a:avLst/>
          </a:prstGeom>
          <a:solidFill>
            <a:srgbClr val="17265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425A6E5-9CA0-E0C7-407E-FD2CCF4563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"/>
          </a:blip>
          <a:srcRect t="57672" r="41843"/>
          <a:stretch>
            <a:fillRect/>
          </a:stretch>
        </p:blipFill>
        <p:spPr>
          <a:xfrm>
            <a:off x="20181" y="3733784"/>
            <a:ext cx="7780449" cy="3224683"/>
          </a:xfrm>
          <a:prstGeom prst="rect">
            <a:avLst/>
          </a:prstGeom>
          <a:ln>
            <a:noFill/>
          </a:ln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E7FD24D-73AC-9A4C-6D92-975960C9C72A}"/>
              </a:ext>
            </a:extLst>
          </p:cNvPr>
          <p:cNvSpPr/>
          <p:nvPr userDrawn="1"/>
        </p:nvSpPr>
        <p:spPr>
          <a:xfrm>
            <a:off x="2278735" y="2074414"/>
            <a:ext cx="6622457" cy="3559386"/>
          </a:xfrm>
          <a:custGeom>
            <a:avLst/>
            <a:gdLst>
              <a:gd name="csX0" fmla="*/ 0 w 4581144"/>
              <a:gd name="csY0" fmla="*/ 182880 h 2468880"/>
              <a:gd name="csX1" fmla="*/ 310896 w 4581144"/>
              <a:gd name="csY1" fmla="*/ 0 h 2468880"/>
              <a:gd name="csX2" fmla="*/ 4581144 w 4581144"/>
              <a:gd name="csY2" fmla="*/ 2185416 h 2468880"/>
              <a:gd name="csX3" fmla="*/ 4462272 w 4581144"/>
              <a:gd name="csY3" fmla="*/ 2468880 h 2468880"/>
              <a:gd name="csX4" fmla="*/ 0 w 4581144"/>
              <a:gd name="csY4" fmla="*/ 182880 h 24688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581144" h="2468880">
                <a:moveTo>
                  <a:pt x="0" y="182880"/>
                </a:moveTo>
                <a:lnTo>
                  <a:pt x="310896" y="0"/>
                </a:lnTo>
                <a:lnTo>
                  <a:pt x="4581144" y="2185416"/>
                </a:lnTo>
                <a:lnTo>
                  <a:pt x="4462272" y="2468880"/>
                </a:lnTo>
                <a:lnTo>
                  <a:pt x="0" y="182880"/>
                </a:lnTo>
                <a:close/>
              </a:path>
            </a:pathLst>
          </a:custGeom>
          <a:solidFill>
            <a:srgbClr val="1726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F6AE86A-2685-5E8D-5F0F-EEFCF3C32D5E}"/>
              </a:ext>
            </a:extLst>
          </p:cNvPr>
          <p:cNvSpPr/>
          <p:nvPr userDrawn="1"/>
        </p:nvSpPr>
        <p:spPr>
          <a:xfrm>
            <a:off x="1197863" y="1956816"/>
            <a:ext cx="6714955" cy="3473895"/>
          </a:xfrm>
          <a:custGeom>
            <a:avLst/>
            <a:gdLst>
              <a:gd name="csX0" fmla="*/ 0 w 6592824"/>
              <a:gd name="csY0" fmla="*/ 155448 h 3410712"/>
              <a:gd name="csX1" fmla="*/ 283464 w 6592824"/>
              <a:gd name="csY1" fmla="*/ 0 h 3410712"/>
              <a:gd name="csX2" fmla="*/ 6592824 w 6592824"/>
              <a:gd name="csY2" fmla="*/ 3236976 h 3410712"/>
              <a:gd name="csX3" fmla="*/ 6318504 w 6592824"/>
              <a:gd name="csY3" fmla="*/ 3410712 h 3410712"/>
              <a:gd name="csX4" fmla="*/ 0 w 6592824"/>
              <a:gd name="csY4" fmla="*/ 155448 h 34107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592824" h="3410712">
                <a:moveTo>
                  <a:pt x="0" y="155448"/>
                </a:moveTo>
                <a:lnTo>
                  <a:pt x="283464" y="0"/>
                </a:lnTo>
                <a:lnTo>
                  <a:pt x="6592824" y="3236976"/>
                </a:lnTo>
                <a:lnTo>
                  <a:pt x="6318504" y="3410712"/>
                </a:lnTo>
                <a:lnTo>
                  <a:pt x="0" y="155448"/>
                </a:lnTo>
                <a:close/>
              </a:path>
            </a:pathLst>
          </a:cu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C842AF7-A6E1-12C3-BB5F-204C8AAF2C87}"/>
              </a:ext>
            </a:extLst>
          </p:cNvPr>
          <p:cNvSpPr/>
          <p:nvPr userDrawn="1"/>
        </p:nvSpPr>
        <p:spPr>
          <a:xfrm>
            <a:off x="477982" y="2424171"/>
            <a:ext cx="11284527" cy="2552472"/>
          </a:xfrm>
          <a:custGeom>
            <a:avLst/>
            <a:gdLst>
              <a:gd name="csX0" fmla="*/ 0 w 4374573"/>
              <a:gd name="csY0" fmla="*/ 0 h 1143000"/>
              <a:gd name="csX1" fmla="*/ 0 w 4374573"/>
              <a:gd name="csY1" fmla="*/ 1143000 h 1143000"/>
              <a:gd name="csX2" fmla="*/ 3917373 w 4374573"/>
              <a:gd name="csY2" fmla="*/ 1143000 h 1143000"/>
              <a:gd name="csX3" fmla="*/ 4374573 w 4374573"/>
              <a:gd name="csY3" fmla="*/ 0 h 1143000"/>
              <a:gd name="csX4" fmla="*/ 0 w 4374573"/>
              <a:gd name="csY4" fmla="*/ 0 h 1143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374573" h="1143000">
                <a:moveTo>
                  <a:pt x="0" y="0"/>
                </a:moveTo>
                <a:lnTo>
                  <a:pt x="0" y="1143000"/>
                </a:lnTo>
                <a:lnTo>
                  <a:pt x="3917373" y="1143000"/>
                </a:lnTo>
                <a:lnTo>
                  <a:pt x="4374573" y="0"/>
                </a:lnTo>
                <a:lnTo>
                  <a:pt x="0" y="0"/>
                </a:lnTo>
                <a:close/>
              </a:path>
            </a:pathLst>
          </a:custGeom>
          <a:solidFill>
            <a:srgbClr val="E93853"/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800" b="1" dirty="0">
              <a:ln>
                <a:solidFill>
                  <a:schemeClr val="accent1"/>
                </a:solidFill>
              </a:ln>
            </a:endParaRPr>
          </a:p>
          <a:p>
            <a:pPr algn="ctr"/>
            <a:endParaRPr lang="en-CA" dirty="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F4BD1B-91AB-CC4C-50F9-33E06998F381}"/>
              </a:ext>
            </a:extLst>
          </p:cNvPr>
          <p:cNvSpPr txBox="1"/>
          <p:nvPr userDrawn="1"/>
        </p:nvSpPr>
        <p:spPr>
          <a:xfrm>
            <a:off x="5206420" y="960070"/>
            <a:ext cx="1647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KINGSTON</a:t>
            </a:r>
            <a:endParaRPr lang="en-CA" b="1" dirty="0">
              <a:solidFill>
                <a:schemeClr val="tx2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280AE9B-7FF6-36BB-5976-371CA6CE77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852" y="723170"/>
            <a:ext cx="1582060" cy="31431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C255731-54EC-1A14-D706-97B4DA23BFEA}"/>
              </a:ext>
            </a:extLst>
          </p:cNvPr>
          <p:cNvSpPr txBox="1"/>
          <p:nvPr userDrawn="1"/>
        </p:nvSpPr>
        <p:spPr>
          <a:xfrm>
            <a:off x="2174744" y="1286302"/>
            <a:ext cx="5157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14</a:t>
            </a:r>
            <a:r>
              <a:rPr lang="en-CA" sz="2400" b="1" baseline="30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</a:t>
            </a:r>
            <a:r>
              <a:rPr lang="en-CA" sz="2400" dirty="0">
                <a:solidFill>
                  <a:srgbClr val="172650"/>
                </a:solidFill>
              </a:rPr>
              <a:t> </a:t>
            </a:r>
            <a:r>
              <a:rPr lang="en-CA" sz="2200" b="1" dirty="0">
                <a:solidFill>
                  <a:srgbClr val="172650"/>
                </a:solidFill>
              </a:rPr>
              <a:t>INTERNATIONAL CONFERENCE </a:t>
            </a:r>
          </a:p>
          <a:p>
            <a:r>
              <a:rPr lang="en-CA" sz="3200" b="1" dirty="0">
                <a:solidFill>
                  <a:srgbClr val="172650"/>
                </a:solidFill>
              </a:rPr>
              <a:t>ON STRUCTURES IN FIRE</a:t>
            </a:r>
            <a:endParaRPr lang="en-CA" sz="3200" dirty="0">
              <a:solidFill>
                <a:srgbClr val="172650"/>
              </a:solidFill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6D36D318-E118-0B8A-D98D-8BC8AF5C2F5A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13954" y="2553662"/>
            <a:ext cx="10659292" cy="1286817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7BD2BEBB-DB06-CB13-FBB1-C36FAED153D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13954" y="3984171"/>
            <a:ext cx="9959351" cy="888864"/>
          </a:xfr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Add Author(s)</a:t>
            </a:r>
          </a:p>
        </p:txBody>
      </p:sp>
      <p:pic>
        <p:nvPicPr>
          <p:cNvPr id="9" name="Picture 2" descr="Queen's Logo | Queen's Encyclopedia">
            <a:extLst>
              <a:ext uri="{FF2B5EF4-FFF2-40B4-BE49-F238E27FC236}">
                <a16:creationId xmlns:a16="http://schemas.microsoft.com/office/drawing/2014/main" id="{45BCFB9B-B996-6323-6287-5F550F8B40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264" y="658210"/>
            <a:ext cx="1427522" cy="108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2C5407-DBD3-38E2-4302-9CA7D3AA7F7E}"/>
              </a:ext>
            </a:extLst>
          </p:cNvPr>
          <p:cNvSpPr txBox="1"/>
          <p:nvPr userDrawn="1"/>
        </p:nvSpPr>
        <p:spPr>
          <a:xfrm>
            <a:off x="8901192" y="5257799"/>
            <a:ext cx="256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172650"/>
                </a:solidFill>
              </a:rPr>
              <a:t>Supported</a:t>
            </a:r>
            <a:r>
              <a:rPr lang="en-US" b="1" dirty="0">
                <a:solidFill>
                  <a:srgbClr val="172650"/>
                </a:solidFill>
              </a:rPr>
              <a:t> </a:t>
            </a:r>
            <a:r>
              <a:rPr lang="en-US" b="0" dirty="0">
                <a:solidFill>
                  <a:srgbClr val="172650"/>
                </a:solidFill>
              </a:rPr>
              <a:t>by</a:t>
            </a:r>
            <a:r>
              <a:rPr lang="en-US" b="1" dirty="0">
                <a:solidFill>
                  <a:srgbClr val="17265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257A6-3C4E-D8B5-0983-FE2E2B7FB5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5372" y="5970782"/>
            <a:ext cx="1752219" cy="555150"/>
          </a:xfrm>
          <a:prstGeom prst="rect">
            <a:avLst/>
          </a:prstGeom>
        </p:spPr>
      </p:pic>
      <p:pic>
        <p:nvPicPr>
          <p:cNvPr id="11" name="Picture 10" descr="National Research Council Canada (NRC) - Simulation Canada">
            <a:extLst>
              <a:ext uri="{FF2B5EF4-FFF2-40B4-BE49-F238E27FC236}">
                <a16:creationId xmlns:a16="http://schemas.microsoft.com/office/drawing/2014/main" id="{BE685F4A-3417-FA5E-AFCF-A5C3690C90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092" y="5909648"/>
            <a:ext cx="1259071" cy="61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880C9B-EED6-F2E3-F957-8A4EF89479D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/>
          </a:blip>
          <a:srcRect t="31256" b="31285"/>
          <a:stretch>
            <a:fillRect/>
          </a:stretch>
        </p:blipFill>
        <p:spPr>
          <a:xfrm>
            <a:off x="10346254" y="5908287"/>
            <a:ext cx="1669875" cy="62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6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5092CD6-9D56-DFC0-72C4-CABA41C5D8B4}"/>
              </a:ext>
            </a:extLst>
          </p:cNvPr>
          <p:cNvGrpSpPr/>
          <p:nvPr userDrawn="1"/>
        </p:nvGrpSpPr>
        <p:grpSpPr>
          <a:xfrm>
            <a:off x="62345" y="-20782"/>
            <a:ext cx="12053455" cy="6899564"/>
            <a:chOff x="62345" y="-20782"/>
            <a:chExt cx="12053455" cy="689956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F08E2B-91DE-8F02-E2AE-9945E9BE14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2345" y="5507182"/>
              <a:ext cx="1350819" cy="1371600"/>
            </a:xfrm>
            <a:custGeom>
              <a:avLst/>
              <a:gdLst>
                <a:gd name="csX0" fmla="*/ 0 w 1350819"/>
                <a:gd name="csY0" fmla="*/ 0 h 1371600"/>
                <a:gd name="csX1" fmla="*/ 561110 w 1350819"/>
                <a:gd name="csY1" fmla="*/ 1371600 h 1371600"/>
                <a:gd name="csX2" fmla="*/ 1350819 w 1350819"/>
                <a:gd name="csY2" fmla="*/ 1361209 h 1371600"/>
                <a:gd name="csX3" fmla="*/ 800100 w 1350819"/>
                <a:gd name="csY3" fmla="*/ 0 h 1371600"/>
                <a:gd name="csX4" fmla="*/ 0 w 1350819"/>
                <a:gd name="csY4" fmla="*/ 0 h 1371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350819" h="1371600">
                  <a:moveTo>
                    <a:pt x="0" y="0"/>
                  </a:moveTo>
                  <a:lnTo>
                    <a:pt x="561110" y="1371600"/>
                  </a:lnTo>
                  <a:lnTo>
                    <a:pt x="1350819" y="1361209"/>
                  </a:lnTo>
                  <a:lnTo>
                    <a:pt x="800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8F56BBB-5C0C-1AFA-50DE-B86CE8E60F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4691" y="6421582"/>
              <a:ext cx="602673" cy="446809"/>
            </a:xfrm>
            <a:custGeom>
              <a:avLst/>
              <a:gdLst>
                <a:gd name="csX0" fmla="*/ 602673 w 602673"/>
                <a:gd name="csY0" fmla="*/ 446809 h 446809"/>
                <a:gd name="csX1" fmla="*/ 166254 w 602673"/>
                <a:gd name="csY1" fmla="*/ 446809 h 446809"/>
                <a:gd name="csX2" fmla="*/ 0 w 602673"/>
                <a:gd name="csY2" fmla="*/ 0 h 446809"/>
                <a:gd name="csX3" fmla="*/ 436418 w 602673"/>
                <a:gd name="csY3" fmla="*/ 20782 h 446809"/>
                <a:gd name="csX4" fmla="*/ 602673 w 602673"/>
                <a:gd name="csY4" fmla="*/ 446809 h 4468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02673" h="446809">
                  <a:moveTo>
                    <a:pt x="602673" y="446809"/>
                  </a:moveTo>
                  <a:lnTo>
                    <a:pt x="166254" y="446809"/>
                  </a:lnTo>
                  <a:lnTo>
                    <a:pt x="0" y="0"/>
                  </a:lnTo>
                  <a:lnTo>
                    <a:pt x="436418" y="20782"/>
                  </a:lnTo>
                  <a:lnTo>
                    <a:pt x="602673" y="446809"/>
                  </a:lnTo>
                  <a:close/>
                </a:path>
              </a:pathLst>
            </a:custGeom>
            <a:solidFill>
              <a:srgbClr val="1726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38C8A79-897E-96D0-346B-B6FE848C05E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26027" y="5939278"/>
              <a:ext cx="8652163" cy="705708"/>
            </a:xfrm>
            <a:custGeom>
              <a:avLst/>
              <a:gdLst>
                <a:gd name="csX0" fmla="*/ 0 w 4374573"/>
                <a:gd name="csY0" fmla="*/ 0 h 1143000"/>
                <a:gd name="csX1" fmla="*/ 0 w 4374573"/>
                <a:gd name="csY1" fmla="*/ 1143000 h 1143000"/>
                <a:gd name="csX2" fmla="*/ 3917373 w 4374573"/>
                <a:gd name="csY2" fmla="*/ 1143000 h 1143000"/>
                <a:gd name="csX3" fmla="*/ 4374573 w 4374573"/>
                <a:gd name="csY3" fmla="*/ 0 h 1143000"/>
                <a:gd name="csX4" fmla="*/ 0 w 4374573"/>
                <a:gd name="csY4" fmla="*/ 0 h 1143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374573" h="1143000">
                  <a:moveTo>
                    <a:pt x="0" y="0"/>
                  </a:moveTo>
                  <a:lnTo>
                    <a:pt x="0" y="1143000"/>
                  </a:lnTo>
                  <a:lnTo>
                    <a:pt x="3917373" y="1143000"/>
                  </a:lnTo>
                  <a:lnTo>
                    <a:pt x="43745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26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800" b="1" dirty="0"/>
            </a:p>
            <a:p>
              <a:pPr algn="ctr"/>
              <a:endParaRPr lang="en-CA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DC5C5B-C1B0-C5FD-0BF4-91042648CD7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775373" y="-20782"/>
              <a:ext cx="1340427" cy="1246909"/>
            </a:xfrm>
            <a:custGeom>
              <a:avLst/>
              <a:gdLst>
                <a:gd name="csX0" fmla="*/ 488372 w 1340427"/>
                <a:gd name="csY0" fmla="*/ 0 h 1246909"/>
                <a:gd name="csX1" fmla="*/ 0 w 1340427"/>
                <a:gd name="csY1" fmla="*/ 1236518 h 1246909"/>
                <a:gd name="csX2" fmla="*/ 862445 w 1340427"/>
                <a:gd name="csY2" fmla="*/ 1246909 h 1246909"/>
                <a:gd name="csX3" fmla="*/ 1340427 w 1340427"/>
                <a:gd name="csY3" fmla="*/ 10391 h 1246909"/>
                <a:gd name="csX4" fmla="*/ 488372 w 1340427"/>
                <a:gd name="csY4" fmla="*/ 0 h 12469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340427" h="1246909">
                  <a:moveTo>
                    <a:pt x="488372" y="0"/>
                  </a:moveTo>
                  <a:lnTo>
                    <a:pt x="0" y="1236518"/>
                  </a:lnTo>
                  <a:lnTo>
                    <a:pt x="862445" y="1246909"/>
                  </a:lnTo>
                  <a:lnTo>
                    <a:pt x="1340427" y="10391"/>
                  </a:lnTo>
                  <a:lnTo>
                    <a:pt x="488372" y="0"/>
                  </a:lnTo>
                  <a:close/>
                </a:path>
              </a:pathLst>
            </a:custGeom>
            <a:solidFill>
              <a:srgbClr val="17265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388C06-D29E-F7B1-CF90-2E47C257DF8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331036" y="-20782"/>
              <a:ext cx="2213264" cy="1662546"/>
            </a:xfrm>
            <a:custGeom>
              <a:avLst/>
              <a:gdLst>
                <a:gd name="csX0" fmla="*/ 696191 w 2213264"/>
                <a:gd name="csY0" fmla="*/ 0 h 1662546"/>
                <a:gd name="csX1" fmla="*/ 2213264 w 2213264"/>
                <a:gd name="csY1" fmla="*/ 0 h 1662546"/>
                <a:gd name="csX2" fmla="*/ 1537855 w 2213264"/>
                <a:gd name="csY2" fmla="*/ 1662546 h 1662546"/>
                <a:gd name="csX3" fmla="*/ 0 w 2213264"/>
                <a:gd name="csY3" fmla="*/ 1662546 h 1662546"/>
                <a:gd name="csX4" fmla="*/ 696191 w 2213264"/>
                <a:gd name="csY4" fmla="*/ 0 h 16625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13264" h="1662546">
                  <a:moveTo>
                    <a:pt x="696191" y="0"/>
                  </a:moveTo>
                  <a:lnTo>
                    <a:pt x="2213264" y="0"/>
                  </a:lnTo>
                  <a:lnTo>
                    <a:pt x="1537855" y="1662546"/>
                  </a:lnTo>
                  <a:lnTo>
                    <a:pt x="0" y="1662546"/>
                  </a:lnTo>
                  <a:lnTo>
                    <a:pt x="696191" y="0"/>
                  </a:lnTo>
                  <a:close/>
                </a:path>
              </a:pathLst>
            </a:custGeom>
            <a:solidFill>
              <a:srgbClr val="B2B2B2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6F4C71C-2C98-5749-631C-C115C9678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Introduction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83A744B-0894-F608-8C00-BBDE26F15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02674"/>
            <a:ext cx="3353389" cy="36706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Speaker Photo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7508F31-8324-406A-C422-388BDEDFE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10743" y="1802674"/>
            <a:ext cx="7044645" cy="36706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Speaker Bio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A26D0-FC0F-00A5-8217-D0CB2214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5132" y="6114184"/>
            <a:ext cx="3616777" cy="365125"/>
          </a:xfrm>
        </p:spPr>
        <p:txBody>
          <a:bodyPr/>
          <a:lstStyle>
            <a:lvl1pPr>
              <a:defRPr sz="2800"/>
            </a:lvl1pPr>
          </a:lstStyle>
          <a:p>
            <a:fld id="{2F5FA259-3290-4DC8-B91E-CD5D180D6016}" type="slidenum">
              <a:rPr lang="en-CA" smtClean="0">
                <a:solidFill>
                  <a:schemeClr val="bg1"/>
                </a:solidFill>
              </a:rPr>
              <a:pPr/>
              <a:t>‹#›</a:t>
            </a:fld>
            <a:r>
              <a:rPr lang="en-CA" dirty="0">
                <a:solidFill>
                  <a:schemeClr val="bg1"/>
                </a:solidFill>
              </a:rPr>
              <a:t> / 30 </a:t>
            </a:r>
          </a:p>
          <a:p>
            <a:r>
              <a:rPr lang="en-CA" sz="1800" dirty="0">
                <a:solidFill>
                  <a:srgbClr val="FFFF00"/>
                </a:solidFill>
              </a:rPr>
              <a:t>(Replace 30 with estimated total )</a:t>
            </a:r>
            <a:endParaRPr lang="en-CA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9EDC2-FA79-BE1C-64D4-A49E1955C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1036" y="5939277"/>
            <a:ext cx="2505590" cy="70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1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5092CD6-9D56-DFC0-72C4-CABA41C5D8B4}"/>
              </a:ext>
            </a:extLst>
          </p:cNvPr>
          <p:cNvGrpSpPr/>
          <p:nvPr userDrawn="1"/>
        </p:nvGrpSpPr>
        <p:grpSpPr>
          <a:xfrm>
            <a:off x="62345" y="-20782"/>
            <a:ext cx="12053455" cy="6899564"/>
            <a:chOff x="62345" y="-20782"/>
            <a:chExt cx="12053455" cy="689956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F08E2B-91DE-8F02-E2AE-9945E9BE14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2345" y="5507182"/>
              <a:ext cx="1350819" cy="1371600"/>
            </a:xfrm>
            <a:custGeom>
              <a:avLst/>
              <a:gdLst>
                <a:gd name="csX0" fmla="*/ 0 w 1350819"/>
                <a:gd name="csY0" fmla="*/ 0 h 1371600"/>
                <a:gd name="csX1" fmla="*/ 561110 w 1350819"/>
                <a:gd name="csY1" fmla="*/ 1371600 h 1371600"/>
                <a:gd name="csX2" fmla="*/ 1350819 w 1350819"/>
                <a:gd name="csY2" fmla="*/ 1361209 h 1371600"/>
                <a:gd name="csX3" fmla="*/ 800100 w 1350819"/>
                <a:gd name="csY3" fmla="*/ 0 h 1371600"/>
                <a:gd name="csX4" fmla="*/ 0 w 1350819"/>
                <a:gd name="csY4" fmla="*/ 0 h 1371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350819" h="1371600">
                  <a:moveTo>
                    <a:pt x="0" y="0"/>
                  </a:moveTo>
                  <a:lnTo>
                    <a:pt x="561110" y="1371600"/>
                  </a:lnTo>
                  <a:lnTo>
                    <a:pt x="1350819" y="1361209"/>
                  </a:lnTo>
                  <a:lnTo>
                    <a:pt x="800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8F56BBB-5C0C-1AFA-50DE-B86CE8E60F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4691" y="6421582"/>
              <a:ext cx="602673" cy="446809"/>
            </a:xfrm>
            <a:custGeom>
              <a:avLst/>
              <a:gdLst>
                <a:gd name="csX0" fmla="*/ 602673 w 602673"/>
                <a:gd name="csY0" fmla="*/ 446809 h 446809"/>
                <a:gd name="csX1" fmla="*/ 166254 w 602673"/>
                <a:gd name="csY1" fmla="*/ 446809 h 446809"/>
                <a:gd name="csX2" fmla="*/ 0 w 602673"/>
                <a:gd name="csY2" fmla="*/ 0 h 446809"/>
                <a:gd name="csX3" fmla="*/ 436418 w 602673"/>
                <a:gd name="csY3" fmla="*/ 20782 h 446809"/>
                <a:gd name="csX4" fmla="*/ 602673 w 602673"/>
                <a:gd name="csY4" fmla="*/ 446809 h 4468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02673" h="446809">
                  <a:moveTo>
                    <a:pt x="602673" y="446809"/>
                  </a:moveTo>
                  <a:lnTo>
                    <a:pt x="166254" y="446809"/>
                  </a:lnTo>
                  <a:lnTo>
                    <a:pt x="0" y="0"/>
                  </a:lnTo>
                  <a:lnTo>
                    <a:pt x="436418" y="20782"/>
                  </a:lnTo>
                  <a:lnTo>
                    <a:pt x="602673" y="446809"/>
                  </a:lnTo>
                  <a:close/>
                </a:path>
              </a:pathLst>
            </a:custGeom>
            <a:solidFill>
              <a:srgbClr val="1726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38C8A79-897E-96D0-346B-B6FE848C05E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26027" y="5939278"/>
              <a:ext cx="8652163" cy="705708"/>
            </a:xfrm>
            <a:custGeom>
              <a:avLst/>
              <a:gdLst>
                <a:gd name="csX0" fmla="*/ 0 w 4374573"/>
                <a:gd name="csY0" fmla="*/ 0 h 1143000"/>
                <a:gd name="csX1" fmla="*/ 0 w 4374573"/>
                <a:gd name="csY1" fmla="*/ 1143000 h 1143000"/>
                <a:gd name="csX2" fmla="*/ 3917373 w 4374573"/>
                <a:gd name="csY2" fmla="*/ 1143000 h 1143000"/>
                <a:gd name="csX3" fmla="*/ 4374573 w 4374573"/>
                <a:gd name="csY3" fmla="*/ 0 h 1143000"/>
                <a:gd name="csX4" fmla="*/ 0 w 4374573"/>
                <a:gd name="csY4" fmla="*/ 0 h 1143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374573" h="1143000">
                  <a:moveTo>
                    <a:pt x="0" y="0"/>
                  </a:moveTo>
                  <a:lnTo>
                    <a:pt x="0" y="1143000"/>
                  </a:lnTo>
                  <a:lnTo>
                    <a:pt x="3917373" y="1143000"/>
                  </a:lnTo>
                  <a:lnTo>
                    <a:pt x="43745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26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800" b="1" dirty="0"/>
            </a:p>
            <a:p>
              <a:pPr algn="ctr"/>
              <a:endParaRPr lang="en-CA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DC5C5B-C1B0-C5FD-0BF4-91042648CD7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775373" y="-20782"/>
              <a:ext cx="1340427" cy="1246909"/>
            </a:xfrm>
            <a:custGeom>
              <a:avLst/>
              <a:gdLst>
                <a:gd name="csX0" fmla="*/ 488372 w 1340427"/>
                <a:gd name="csY0" fmla="*/ 0 h 1246909"/>
                <a:gd name="csX1" fmla="*/ 0 w 1340427"/>
                <a:gd name="csY1" fmla="*/ 1236518 h 1246909"/>
                <a:gd name="csX2" fmla="*/ 862445 w 1340427"/>
                <a:gd name="csY2" fmla="*/ 1246909 h 1246909"/>
                <a:gd name="csX3" fmla="*/ 1340427 w 1340427"/>
                <a:gd name="csY3" fmla="*/ 10391 h 1246909"/>
                <a:gd name="csX4" fmla="*/ 488372 w 1340427"/>
                <a:gd name="csY4" fmla="*/ 0 h 12469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340427" h="1246909">
                  <a:moveTo>
                    <a:pt x="488372" y="0"/>
                  </a:moveTo>
                  <a:lnTo>
                    <a:pt x="0" y="1236518"/>
                  </a:lnTo>
                  <a:lnTo>
                    <a:pt x="862445" y="1246909"/>
                  </a:lnTo>
                  <a:lnTo>
                    <a:pt x="1340427" y="10391"/>
                  </a:lnTo>
                  <a:lnTo>
                    <a:pt x="488372" y="0"/>
                  </a:lnTo>
                  <a:close/>
                </a:path>
              </a:pathLst>
            </a:custGeom>
            <a:solidFill>
              <a:srgbClr val="17265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388C06-D29E-F7B1-CF90-2E47C257DF8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331036" y="-20782"/>
              <a:ext cx="2213264" cy="1662546"/>
            </a:xfrm>
            <a:custGeom>
              <a:avLst/>
              <a:gdLst>
                <a:gd name="csX0" fmla="*/ 696191 w 2213264"/>
                <a:gd name="csY0" fmla="*/ 0 h 1662546"/>
                <a:gd name="csX1" fmla="*/ 2213264 w 2213264"/>
                <a:gd name="csY1" fmla="*/ 0 h 1662546"/>
                <a:gd name="csX2" fmla="*/ 1537855 w 2213264"/>
                <a:gd name="csY2" fmla="*/ 1662546 h 1662546"/>
                <a:gd name="csX3" fmla="*/ 0 w 2213264"/>
                <a:gd name="csY3" fmla="*/ 1662546 h 1662546"/>
                <a:gd name="csX4" fmla="*/ 696191 w 2213264"/>
                <a:gd name="csY4" fmla="*/ 0 h 16625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13264" h="1662546">
                  <a:moveTo>
                    <a:pt x="696191" y="0"/>
                  </a:moveTo>
                  <a:lnTo>
                    <a:pt x="2213264" y="0"/>
                  </a:lnTo>
                  <a:lnTo>
                    <a:pt x="1537855" y="1662546"/>
                  </a:lnTo>
                  <a:lnTo>
                    <a:pt x="0" y="1662546"/>
                  </a:lnTo>
                  <a:lnTo>
                    <a:pt x="696191" y="0"/>
                  </a:lnTo>
                  <a:close/>
                </a:path>
              </a:pathLst>
            </a:custGeom>
            <a:solidFill>
              <a:srgbClr val="B2B2B2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C2C7F787-E2CF-F01E-ABF8-ED491087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5CB3CD2-2C74-F0F3-9FE7-B10DA05D8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584" y="1816481"/>
            <a:ext cx="10515600" cy="36477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A823101-21C5-4069-D01A-0A8B8B0E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5132" y="6114184"/>
            <a:ext cx="3616777" cy="365125"/>
          </a:xfrm>
        </p:spPr>
        <p:txBody>
          <a:bodyPr/>
          <a:lstStyle>
            <a:lvl1pPr>
              <a:defRPr sz="2800"/>
            </a:lvl1pPr>
          </a:lstStyle>
          <a:p>
            <a:fld id="{2F5FA259-3290-4DC8-B91E-CD5D180D6016}" type="slidenum">
              <a:rPr lang="en-CA" smtClean="0">
                <a:solidFill>
                  <a:schemeClr val="bg1"/>
                </a:solidFill>
              </a:rPr>
              <a:pPr/>
              <a:t>‹#›</a:t>
            </a:fld>
            <a:r>
              <a:rPr lang="en-CA" dirty="0">
                <a:solidFill>
                  <a:schemeClr val="bg1"/>
                </a:solidFill>
              </a:rPr>
              <a:t> / 30 </a:t>
            </a:r>
          </a:p>
          <a:p>
            <a:r>
              <a:rPr lang="en-CA" sz="1800" dirty="0">
                <a:solidFill>
                  <a:srgbClr val="FFFF00"/>
                </a:solidFill>
              </a:rPr>
              <a:t>(Replace 30 with estimated total )</a:t>
            </a:r>
            <a:endParaRPr lang="en-CA" dirty="0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699534-672F-AB48-AC06-315D09BA6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1036" y="5939277"/>
            <a:ext cx="2505590" cy="70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5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294360C-770B-7598-9709-644DFECEAECD}"/>
              </a:ext>
            </a:extLst>
          </p:cNvPr>
          <p:cNvGrpSpPr/>
          <p:nvPr userDrawn="1"/>
        </p:nvGrpSpPr>
        <p:grpSpPr>
          <a:xfrm>
            <a:off x="62345" y="-20782"/>
            <a:ext cx="12053455" cy="6899564"/>
            <a:chOff x="62345" y="-20782"/>
            <a:chExt cx="12053455" cy="68995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AE1D86A-D845-954A-6781-BCE524D325F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2345" y="5507182"/>
              <a:ext cx="1350819" cy="1371600"/>
            </a:xfrm>
            <a:custGeom>
              <a:avLst/>
              <a:gdLst>
                <a:gd name="csX0" fmla="*/ 0 w 1350819"/>
                <a:gd name="csY0" fmla="*/ 0 h 1371600"/>
                <a:gd name="csX1" fmla="*/ 561110 w 1350819"/>
                <a:gd name="csY1" fmla="*/ 1371600 h 1371600"/>
                <a:gd name="csX2" fmla="*/ 1350819 w 1350819"/>
                <a:gd name="csY2" fmla="*/ 1361209 h 1371600"/>
                <a:gd name="csX3" fmla="*/ 800100 w 1350819"/>
                <a:gd name="csY3" fmla="*/ 0 h 1371600"/>
                <a:gd name="csX4" fmla="*/ 0 w 1350819"/>
                <a:gd name="csY4" fmla="*/ 0 h 1371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350819" h="1371600">
                  <a:moveTo>
                    <a:pt x="0" y="0"/>
                  </a:moveTo>
                  <a:lnTo>
                    <a:pt x="561110" y="1371600"/>
                  </a:lnTo>
                  <a:lnTo>
                    <a:pt x="1350819" y="1361209"/>
                  </a:lnTo>
                  <a:lnTo>
                    <a:pt x="800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228C734-612B-E62D-A9E0-C35C5DE1C1E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4691" y="6421582"/>
              <a:ext cx="602673" cy="446809"/>
            </a:xfrm>
            <a:custGeom>
              <a:avLst/>
              <a:gdLst>
                <a:gd name="csX0" fmla="*/ 602673 w 602673"/>
                <a:gd name="csY0" fmla="*/ 446809 h 446809"/>
                <a:gd name="csX1" fmla="*/ 166254 w 602673"/>
                <a:gd name="csY1" fmla="*/ 446809 h 446809"/>
                <a:gd name="csX2" fmla="*/ 0 w 602673"/>
                <a:gd name="csY2" fmla="*/ 0 h 446809"/>
                <a:gd name="csX3" fmla="*/ 436418 w 602673"/>
                <a:gd name="csY3" fmla="*/ 20782 h 446809"/>
                <a:gd name="csX4" fmla="*/ 602673 w 602673"/>
                <a:gd name="csY4" fmla="*/ 446809 h 4468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02673" h="446809">
                  <a:moveTo>
                    <a:pt x="602673" y="446809"/>
                  </a:moveTo>
                  <a:lnTo>
                    <a:pt x="166254" y="446809"/>
                  </a:lnTo>
                  <a:lnTo>
                    <a:pt x="0" y="0"/>
                  </a:lnTo>
                  <a:lnTo>
                    <a:pt x="436418" y="20782"/>
                  </a:lnTo>
                  <a:lnTo>
                    <a:pt x="602673" y="446809"/>
                  </a:lnTo>
                  <a:close/>
                </a:path>
              </a:pathLst>
            </a:custGeom>
            <a:solidFill>
              <a:srgbClr val="1726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D5AD924-8BB9-200D-9354-63B3226BBF6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26027" y="5939278"/>
              <a:ext cx="8652163" cy="705708"/>
            </a:xfrm>
            <a:custGeom>
              <a:avLst/>
              <a:gdLst>
                <a:gd name="csX0" fmla="*/ 0 w 4374573"/>
                <a:gd name="csY0" fmla="*/ 0 h 1143000"/>
                <a:gd name="csX1" fmla="*/ 0 w 4374573"/>
                <a:gd name="csY1" fmla="*/ 1143000 h 1143000"/>
                <a:gd name="csX2" fmla="*/ 3917373 w 4374573"/>
                <a:gd name="csY2" fmla="*/ 1143000 h 1143000"/>
                <a:gd name="csX3" fmla="*/ 4374573 w 4374573"/>
                <a:gd name="csY3" fmla="*/ 0 h 1143000"/>
                <a:gd name="csX4" fmla="*/ 0 w 4374573"/>
                <a:gd name="csY4" fmla="*/ 0 h 1143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374573" h="1143000">
                  <a:moveTo>
                    <a:pt x="0" y="0"/>
                  </a:moveTo>
                  <a:lnTo>
                    <a:pt x="0" y="1143000"/>
                  </a:lnTo>
                  <a:lnTo>
                    <a:pt x="3917373" y="1143000"/>
                  </a:lnTo>
                  <a:lnTo>
                    <a:pt x="43745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232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800" b="1" dirty="0"/>
            </a:p>
            <a:p>
              <a:pPr algn="ctr"/>
              <a:endParaRPr lang="en-CA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04C8F9-5314-345B-44F5-61EA3C681ED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775373" y="-20782"/>
              <a:ext cx="1340427" cy="1246909"/>
            </a:xfrm>
            <a:custGeom>
              <a:avLst/>
              <a:gdLst>
                <a:gd name="csX0" fmla="*/ 488372 w 1340427"/>
                <a:gd name="csY0" fmla="*/ 0 h 1246909"/>
                <a:gd name="csX1" fmla="*/ 0 w 1340427"/>
                <a:gd name="csY1" fmla="*/ 1236518 h 1246909"/>
                <a:gd name="csX2" fmla="*/ 862445 w 1340427"/>
                <a:gd name="csY2" fmla="*/ 1246909 h 1246909"/>
                <a:gd name="csX3" fmla="*/ 1340427 w 1340427"/>
                <a:gd name="csY3" fmla="*/ 10391 h 1246909"/>
                <a:gd name="csX4" fmla="*/ 488372 w 1340427"/>
                <a:gd name="csY4" fmla="*/ 0 h 12469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340427" h="1246909">
                  <a:moveTo>
                    <a:pt x="488372" y="0"/>
                  </a:moveTo>
                  <a:lnTo>
                    <a:pt x="0" y="1236518"/>
                  </a:lnTo>
                  <a:lnTo>
                    <a:pt x="862445" y="1246909"/>
                  </a:lnTo>
                  <a:lnTo>
                    <a:pt x="1340427" y="10391"/>
                  </a:lnTo>
                  <a:lnTo>
                    <a:pt x="488372" y="0"/>
                  </a:lnTo>
                  <a:close/>
                </a:path>
              </a:pathLst>
            </a:custGeom>
            <a:solidFill>
              <a:srgbClr val="17265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578FDF-4D8E-4245-D47B-75C3688763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331036" y="-20782"/>
              <a:ext cx="2213264" cy="1662546"/>
            </a:xfrm>
            <a:custGeom>
              <a:avLst/>
              <a:gdLst>
                <a:gd name="csX0" fmla="*/ 696191 w 2213264"/>
                <a:gd name="csY0" fmla="*/ 0 h 1662546"/>
                <a:gd name="csX1" fmla="*/ 2213264 w 2213264"/>
                <a:gd name="csY1" fmla="*/ 0 h 1662546"/>
                <a:gd name="csX2" fmla="*/ 1537855 w 2213264"/>
                <a:gd name="csY2" fmla="*/ 1662546 h 1662546"/>
                <a:gd name="csX3" fmla="*/ 0 w 2213264"/>
                <a:gd name="csY3" fmla="*/ 1662546 h 1662546"/>
                <a:gd name="csX4" fmla="*/ 696191 w 2213264"/>
                <a:gd name="csY4" fmla="*/ 0 h 16625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13264" h="1662546">
                  <a:moveTo>
                    <a:pt x="696191" y="0"/>
                  </a:moveTo>
                  <a:lnTo>
                    <a:pt x="2213264" y="0"/>
                  </a:lnTo>
                  <a:lnTo>
                    <a:pt x="1537855" y="1662546"/>
                  </a:lnTo>
                  <a:lnTo>
                    <a:pt x="0" y="1662546"/>
                  </a:lnTo>
                  <a:lnTo>
                    <a:pt x="696191" y="0"/>
                  </a:lnTo>
                  <a:close/>
                </a:path>
              </a:pathLst>
            </a:custGeom>
            <a:solidFill>
              <a:srgbClr val="B2B2B2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C2C7F787-E2CF-F01E-ABF8-ED491087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5CB3CD2-2C74-F0F3-9FE7-B10DA05D8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584" y="1816481"/>
            <a:ext cx="10515600" cy="36477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371DCE-A615-CF0A-DDD8-B8D7CBB7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5132" y="6114184"/>
            <a:ext cx="3616777" cy="365125"/>
          </a:xfrm>
        </p:spPr>
        <p:txBody>
          <a:bodyPr/>
          <a:lstStyle>
            <a:lvl1pPr>
              <a:defRPr sz="2800"/>
            </a:lvl1pPr>
          </a:lstStyle>
          <a:p>
            <a:fld id="{2F5FA259-3290-4DC8-B91E-CD5D180D6016}" type="slidenum">
              <a:rPr lang="en-CA" smtClean="0">
                <a:solidFill>
                  <a:schemeClr val="bg1"/>
                </a:solidFill>
              </a:rPr>
              <a:pPr/>
              <a:t>‹#›</a:t>
            </a:fld>
            <a:r>
              <a:rPr lang="en-CA" dirty="0">
                <a:solidFill>
                  <a:schemeClr val="bg1"/>
                </a:solidFill>
              </a:rPr>
              <a:t> / 30 </a:t>
            </a:r>
          </a:p>
          <a:p>
            <a:r>
              <a:rPr lang="en-CA" sz="1800" dirty="0">
                <a:solidFill>
                  <a:srgbClr val="FFFF00"/>
                </a:solidFill>
              </a:rPr>
              <a:t>(Replace 30 with estimated total )</a:t>
            </a:r>
            <a:endParaRPr lang="en-CA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5AC67D-3DFE-9EF9-34C1-9F75719B02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1036" y="5939277"/>
            <a:ext cx="2505590" cy="70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1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673836-F501-A98A-F1F8-2A35F860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8709" y="611418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2F5FA259-3290-4DC8-B91E-CD5D180D601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914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635A7F-8935-0467-2FA2-0FCC5720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7926C-90E2-BFCA-5F1E-ED25E6749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5D542-BA93-6E38-5FDB-EAD0046C2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D45B91-CC27-45A2-B21F-DD6C1F389278}" type="datetime1">
              <a:rPr lang="en-CA" smtClean="0"/>
              <a:t>2026-04-30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3C343-A811-5B2A-4CBE-4C3C4E31D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28211-7825-2431-77E6-C7A3A9B7C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5FA259-3290-4DC8-B91E-CD5D180D60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403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61" r:id="rId5"/>
    <p:sldLayoutId id="2147483663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34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915B-214E-EC4B-7426-0F7667A3E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954" y="2495550"/>
            <a:ext cx="10659292" cy="1344928"/>
          </a:xfrm>
        </p:spPr>
        <p:txBody>
          <a:bodyPr>
            <a:noAutofit/>
          </a:bodyPr>
          <a:lstStyle/>
          <a:p>
            <a:r>
              <a:rPr lang="en-US" sz="3200" dirty="0"/>
              <a:t>Title (28-36 pt, Bold, white)</a:t>
            </a:r>
            <a:endParaRPr lang="en-CA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836DE-E06C-71BC-9863-B6D271F351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400" dirty="0">
                <a:solidFill>
                  <a:schemeClr val="bg2">
                    <a:lumMod val="90000"/>
                  </a:schemeClr>
                </a:solidFill>
              </a:rPr>
              <a:t>Author(s) (24 pt, regular, light gray)</a:t>
            </a:r>
          </a:p>
        </p:txBody>
      </p:sp>
    </p:spTree>
    <p:extLst>
      <p:ext uri="{BB962C8B-B14F-4D97-AF65-F5344CB8AC3E}">
        <p14:creationId xmlns:p14="http://schemas.microsoft.com/office/powerpoint/2010/main" val="376993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A8F87-8AF5-2EFF-4D9B-C078E736B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Slide Title </a:t>
            </a:r>
            <a:r>
              <a:rPr lang="en-CA" sz="3600" dirty="0">
                <a:solidFill>
                  <a:schemeClr val="bg2">
                    <a:lumMod val="75000"/>
                  </a:schemeClr>
                </a:solidFill>
              </a:rPr>
              <a:t>(40 -44 pt, Dark Blue)</a:t>
            </a:r>
            <a:endParaRPr lang="en-CA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A4988-8E27-9AC8-90F6-874CC2414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400" dirty="0"/>
              <a:t>First level bullet (24 -28 pt, Regular, Dark Gray/Black)</a:t>
            </a:r>
          </a:p>
          <a:p>
            <a:r>
              <a:rPr lang="en-CA" sz="2400" dirty="0"/>
              <a:t>Maintain consistent line spacing (1.2 -1.3)</a:t>
            </a:r>
          </a:p>
          <a:p>
            <a:r>
              <a:rPr lang="en-CA" sz="2400" dirty="0"/>
              <a:t>Limit to 5-6 bullet points per Slide </a:t>
            </a:r>
          </a:p>
          <a:p>
            <a:r>
              <a:rPr lang="en-CA" sz="2400" dirty="0"/>
              <a:t>Ensure readability from a distance </a:t>
            </a:r>
          </a:p>
          <a:p>
            <a:r>
              <a:rPr lang="en-CA" sz="2400" dirty="0"/>
              <a:t>Avoid paragraph-style text blocks</a:t>
            </a:r>
          </a:p>
          <a:p>
            <a:pPr marL="571500" indent="-342900"/>
            <a:r>
              <a:rPr lang="en-CA" sz="2000" dirty="0"/>
              <a:t>Primary point</a:t>
            </a:r>
          </a:p>
          <a:p>
            <a:pPr marL="914400" indent="-342900">
              <a:buFontTx/>
              <a:buChar char="-"/>
            </a:pPr>
            <a:r>
              <a:rPr lang="en-CA" sz="2000" dirty="0"/>
              <a:t>Sub-point (20-24 pt, Regular)</a:t>
            </a:r>
          </a:p>
          <a:p>
            <a:pPr marL="914400" indent="-342900">
              <a:buFontTx/>
              <a:buChar char="-"/>
            </a:pPr>
            <a:r>
              <a:rPr lang="en-CA" sz="1600" dirty="0"/>
              <a:t>Caption for figure or table (16 -20pt, Regular, Gray)</a:t>
            </a:r>
          </a:p>
          <a:p>
            <a:pPr marL="914400" indent="-342900">
              <a:buFontTx/>
              <a:buChar char="-"/>
            </a:pPr>
            <a:r>
              <a:rPr lang="en-CA" sz="2000" b="1" dirty="0">
                <a:highlight>
                  <a:srgbClr val="FFFF00"/>
                </a:highlight>
              </a:rPr>
              <a:t>All placeholder text should be replaced. </a:t>
            </a:r>
          </a:p>
          <a:p>
            <a:endParaRPr lang="en-C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3FD88-35AA-9D06-97FE-D70C6D03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A259-3290-4DC8-B91E-CD5D180D6016}" type="slidenum">
              <a:rPr lang="en-CA" smtClean="0">
                <a:solidFill>
                  <a:schemeClr val="bg1"/>
                </a:solidFill>
              </a:rPr>
              <a:pPr/>
              <a:t>3</a:t>
            </a:fld>
            <a:r>
              <a:rPr lang="en-CA" dirty="0">
                <a:solidFill>
                  <a:schemeClr val="bg1"/>
                </a:solidFill>
              </a:rPr>
              <a:t> / 15 </a:t>
            </a:r>
          </a:p>
          <a:p>
            <a:r>
              <a:rPr lang="en-CA" sz="1800" dirty="0">
                <a:solidFill>
                  <a:srgbClr val="FFFF00"/>
                </a:solidFill>
              </a:rPr>
              <a:t>(Replace 15 with estimated total  )</a:t>
            </a:r>
            <a:endParaRPr lang="en-C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0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D0B7C-3827-BF50-9609-C32674475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7DBF1-2AD6-6F4F-F7DF-6841406988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50455-DC94-0B33-3009-7AA82B46A40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856A3-4211-E1EB-BF5D-3F74312F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A259-3290-4DC8-B91E-CD5D180D6016}" type="slidenum">
              <a:rPr lang="en-CA" smtClean="0">
                <a:solidFill>
                  <a:schemeClr val="bg1"/>
                </a:solidFill>
              </a:rPr>
              <a:pPr/>
              <a:t>4</a:t>
            </a:fld>
            <a:r>
              <a:rPr lang="en-CA" dirty="0">
                <a:solidFill>
                  <a:schemeClr val="bg1"/>
                </a:solidFill>
              </a:rPr>
              <a:t> / 15 </a:t>
            </a:r>
          </a:p>
          <a:p>
            <a:r>
              <a:rPr lang="en-CA" sz="1800" dirty="0">
                <a:solidFill>
                  <a:srgbClr val="FFFF00"/>
                </a:solidFill>
              </a:rPr>
              <a:t>(Replace 15 with estimated total )</a:t>
            </a:r>
            <a:endParaRPr lang="en-C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0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A1310-6F8D-A5CC-3E81-5D81B8C27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954" y="2566850"/>
            <a:ext cx="10659292" cy="1273629"/>
          </a:xfrm>
        </p:spPr>
        <p:txBody>
          <a:bodyPr>
            <a:noAutofit/>
          </a:bodyPr>
          <a:lstStyle/>
          <a:p>
            <a:r>
              <a:rPr lang="en-US" sz="2800" dirty="0"/>
              <a:t>Title (28-36 pt, Bold, white)</a:t>
            </a:r>
            <a:endParaRPr lang="en-CA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4DF1A-17D3-D806-EAD7-AA7C613C94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z="2400" dirty="0">
                <a:solidFill>
                  <a:schemeClr val="bg2">
                    <a:lumMod val="90000"/>
                  </a:schemeClr>
                </a:solidFill>
              </a:rPr>
              <a:t>Author(s) (24 pt, regular, light gray)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093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68D5-43F7-97BB-9653-0B1608C1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4D31-0815-548C-72BC-985F5310F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AA17E-B97B-3F59-4988-29A14595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A259-3290-4DC8-B91E-CD5D180D6016}" type="slidenum">
              <a:rPr lang="en-CA" smtClean="0">
                <a:solidFill>
                  <a:schemeClr val="bg1"/>
                </a:solidFill>
              </a:rPr>
              <a:pPr/>
              <a:t>6</a:t>
            </a:fld>
            <a:r>
              <a:rPr lang="en-CA" dirty="0">
                <a:solidFill>
                  <a:schemeClr val="bg1"/>
                </a:solidFill>
              </a:rPr>
              <a:t> / 15 </a:t>
            </a:r>
          </a:p>
          <a:p>
            <a:r>
              <a:rPr lang="en-CA" sz="1800" dirty="0">
                <a:solidFill>
                  <a:srgbClr val="FFFF00"/>
                </a:solidFill>
              </a:rPr>
              <a:t>(Replace 15 with estimated total )</a:t>
            </a:r>
            <a:endParaRPr lang="en-C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35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156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Arial Black</vt:lpstr>
      <vt:lpstr>Office Theme</vt:lpstr>
      <vt:lpstr>PowerPoint Presentation</vt:lpstr>
      <vt:lpstr>Title (28-36 pt, Bold, white)</vt:lpstr>
      <vt:lpstr>Slide Title (40 -44 pt, Dark Blue)</vt:lpstr>
      <vt:lpstr>PowerPoint Presentation</vt:lpstr>
      <vt:lpstr>Title (28-36 pt, Bold, white)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Tadele Getu</dc:creator>
  <cp:lastModifiedBy>Daniel Vargas</cp:lastModifiedBy>
  <cp:revision>3</cp:revision>
  <dcterms:created xsi:type="dcterms:W3CDTF">2026-02-18T18:08:32Z</dcterms:created>
  <dcterms:modified xsi:type="dcterms:W3CDTF">2026-04-30T13:25:28Z</dcterms:modified>
</cp:coreProperties>
</file>